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6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678" r:id="rId1"/>
  </p:sldMasterIdLst>
  <p:notesMasterIdLst>
    <p:notesMasterId r:id="rId56"/>
  </p:notesMasterIdLst>
  <p:handoutMasterIdLst>
    <p:handoutMasterId r:id="rId57"/>
  </p:handoutMasterIdLst>
  <p:sldIdLst>
    <p:sldId id="256" r:id="rId2"/>
    <p:sldId id="290" r:id="rId3"/>
    <p:sldId id="307" r:id="rId4"/>
    <p:sldId id="308" r:id="rId5"/>
    <p:sldId id="306" r:id="rId6"/>
    <p:sldId id="269" r:id="rId7"/>
    <p:sldId id="309" r:id="rId8"/>
    <p:sldId id="310" r:id="rId9"/>
    <p:sldId id="334" r:id="rId10"/>
    <p:sldId id="335" r:id="rId11"/>
    <p:sldId id="360" r:id="rId12"/>
    <p:sldId id="294" r:id="rId13"/>
    <p:sldId id="311" r:id="rId14"/>
    <p:sldId id="332" r:id="rId15"/>
    <p:sldId id="341" r:id="rId16"/>
    <p:sldId id="366" r:id="rId17"/>
    <p:sldId id="343" r:id="rId18"/>
    <p:sldId id="344" r:id="rId19"/>
    <p:sldId id="345" r:id="rId20"/>
    <p:sldId id="346" r:id="rId21"/>
    <p:sldId id="367" r:id="rId22"/>
    <p:sldId id="316" r:id="rId23"/>
    <p:sldId id="314" r:id="rId24"/>
    <p:sldId id="349" r:id="rId25"/>
    <p:sldId id="350" r:id="rId26"/>
    <p:sldId id="351" r:id="rId27"/>
    <p:sldId id="348" r:id="rId28"/>
    <p:sldId id="352" r:id="rId29"/>
    <p:sldId id="353" r:id="rId30"/>
    <p:sldId id="354" r:id="rId31"/>
    <p:sldId id="355" r:id="rId32"/>
    <p:sldId id="322" r:id="rId33"/>
    <p:sldId id="323" r:id="rId34"/>
    <p:sldId id="356" r:id="rId35"/>
    <p:sldId id="357" r:id="rId36"/>
    <p:sldId id="358" r:id="rId37"/>
    <p:sldId id="368" r:id="rId38"/>
    <p:sldId id="359" r:id="rId39"/>
    <p:sldId id="320" r:id="rId40"/>
    <p:sldId id="321" r:id="rId41"/>
    <p:sldId id="362" r:id="rId42"/>
    <p:sldId id="361" r:id="rId43"/>
    <p:sldId id="363" r:id="rId44"/>
    <p:sldId id="364" r:id="rId45"/>
    <p:sldId id="365" r:id="rId46"/>
    <p:sldId id="318" r:id="rId47"/>
    <p:sldId id="319" r:id="rId48"/>
    <p:sldId id="338" r:id="rId49"/>
    <p:sldId id="337" r:id="rId50"/>
    <p:sldId id="339" r:id="rId51"/>
    <p:sldId id="340" r:id="rId52"/>
    <p:sldId id="336" r:id="rId53"/>
    <p:sldId id="330" r:id="rId54"/>
    <p:sldId id="289" r:id="rId5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i El-Sherif" initials="AE" lastIdx="2" clrIdx="0">
    <p:extLst>
      <p:ext uri="{19B8F6BF-5375-455C-9EA6-DF929625EA0E}">
        <p15:presenceInfo xmlns:p15="http://schemas.microsoft.com/office/powerpoint/2012/main" userId="92e4e904e91efe5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E4221"/>
    <a:srgbClr val="95952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375" autoAdjust="0"/>
    <p:restoredTop sz="95256" autoAdjust="0"/>
  </p:normalViewPr>
  <p:slideViewPr>
    <p:cSldViewPr snapToGrid="0">
      <p:cViewPr varScale="1">
        <p:scale>
          <a:sx n="82" d="100"/>
          <a:sy n="82" d="100"/>
        </p:scale>
        <p:origin x="79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handoutMaster" Target="handoutMasters/handoutMaster1.xml"/><Relationship Id="rId61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4CCEF58-E5C7-42C6-9DFF-D50DED3FAF5E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C972EBB-12FC-4B28-87E1-B2F0EE7562B1}">
      <dgm:prSet custT="1"/>
      <dgm:spPr/>
      <dgm:t>
        <a:bodyPr/>
        <a:lstStyle/>
        <a:p>
          <a:r>
            <a:rPr lang="en-US" sz="2000" dirty="0">
              <a:solidFill>
                <a:schemeClr val="tx1"/>
              </a:solidFill>
            </a:rPr>
            <a:t>Amir </a:t>
          </a:r>
          <a:r>
            <a:rPr lang="en-US" sz="2000" dirty="0" err="1">
              <a:solidFill>
                <a:schemeClr val="tx1"/>
              </a:solidFill>
            </a:rPr>
            <a:t>Safwat</a:t>
          </a:r>
          <a:r>
            <a:rPr lang="en-US" sz="2000" dirty="0">
              <a:solidFill>
                <a:schemeClr val="tx1"/>
              </a:solidFill>
            </a:rPr>
            <a:t> Halim Youssef</a:t>
          </a:r>
        </a:p>
      </dgm:t>
    </dgm:pt>
    <dgm:pt modelId="{CAE01463-0E6E-4FB0-9E61-51CE163AACDF}" type="parTrans" cxnId="{48B84B8C-A05E-4A57-9922-79E3F940E445}">
      <dgm:prSet/>
      <dgm:spPr/>
      <dgm:t>
        <a:bodyPr/>
        <a:lstStyle/>
        <a:p>
          <a:endParaRPr lang="en-US"/>
        </a:p>
      </dgm:t>
    </dgm:pt>
    <dgm:pt modelId="{D9B47DD5-E220-46AF-A954-7381B08217D1}" type="sibTrans" cxnId="{48B84B8C-A05E-4A57-9922-79E3F940E445}">
      <dgm:prSet/>
      <dgm:spPr/>
      <dgm:t>
        <a:bodyPr/>
        <a:lstStyle/>
        <a:p>
          <a:endParaRPr lang="en-US"/>
        </a:p>
      </dgm:t>
    </dgm:pt>
    <dgm:pt modelId="{B5B7FE7C-8FB0-4F5A-9001-A45CC25A25E5}">
      <dgm:prSet custT="1"/>
      <dgm:spPr/>
      <dgm:t>
        <a:bodyPr/>
        <a:lstStyle/>
        <a:p>
          <a:r>
            <a:rPr lang="en-US" sz="2000" dirty="0" err="1">
              <a:solidFill>
                <a:schemeClr val="tx1"/>
              </a:solidFill>
            </a:rPr>
            <a:t>Abdelrhman</a:t>
          </a:r>
          <a:r>
            <a:rPr lang="en-US" sz="2000" dirty="0">
              <a:solidFill>
                <a:schemeClr val="tx1"/>
              </a:solidFill>
            </a:rPr>
            <a:t> Gaber Youssef Saad </a:t>
          </a:r>
          <a:r>
            <a:rPr lang="en-US" sz="2000" dirty="0" err="1">
              <a:solidFill>
                <a:schemeClr val="tx1"/>
              </a:solidFill>
            </a:rPr>
            <a:t>Rezkallah</a:t>
          </a:r>
          <a:endParaRPr lang="en-US" sz="2000" dirty="0">
            <a:solidFill>
              <a:schemeClr val="tx1"/>
            </a:solidFill>
          </a:endParaRPr>
        </a:p>
      </dgm:t>
    </dgm:pt>
    <dgm:pt modelId="{C41A0155-572A-4BCC-96E2-5B412B44BCAD}" type="parTrans" cxnId="{52941505-A041-43AA-8566-8C6695CEBDC4}">
      <dgm:prSet/>
      <dgm:spPr/>
      <dgm:t>
        <a:bodyPr/>
        <a:lstStyle/>
        <a:p>
          <a:endParaRPr lang="en-US"/>
        </a:p>
      </dgm:t>
    </dgm:pt>
    <dgm:pt modelId="{8151DB2A-6545-40F7-A5EB-D0EB4A44AB6A}" type="sibTrans" cxnId="{52941505-A041-43AA-8566-8C6695CEBDC4}">
      <dgm:prSet/>
      <dgm:spPr/>
      <dgm:t>
        <a:bodyPr/>
        <a:lstStyle/>
        <a:p>
          <a:endParaRPr lang="en-US"/>
        </a:p>
      </dgm:t>
    </dgm:pt>
    <dgm:pt modelId="{FC8FF02D-6317-44B1-9A4A-3446117DAD0E}">
      <dgm:prSet custT="1"/>
      <dgm:spPr/>
      <dgm:t>
        <a:bodyPr/>
        <a:lstStyle/>
        <a:p>
          <a:r>
            <a:rPr lang="en-US" sz="2000" dirty="0">
              <a:solidFill>
                <a:schemeClr val="tx1"/>
              </a:solidFill>
            </a:rPr>
            <a:t>Basma Reda Shaban Abd-</a:t>
          </a:r>
          <a:r>
            <a:rPr lang="en-US" sz="2000" dirty="0" err="1">
              <a:solidFill>
                <a:schemeClr val="tx1"/>
              </a:solidFill>
            </a:rPr>
            <a:t>Elsalam</a:t>
          </a:r>
          <a:r>
            <a:rPr lang="en-US" sz="2000" dirty="0">
              <a:solidFill>
                <a:schemeClr val="tx1"/>
              </a:solidFill>
            </a:rPr>
            <a:t> Abd-</a:t>
          </a:r>
          <a:r>
            <a:rPr lang="en-US" sz="2000" dirty="0" err="1">
              <a:solidFill>
                <a:schemeClr val="tx1"/>
              </a:solidFill>
            </a:rPr>
            <a:t>Elwahab</a:t>
          </a:r>
          <a:endParaRPr lang="en-US" sz="2000" dirty="0">
            <a:solidFill>
              <a:schemeClr val="tx1"/>
            </a:solidFill>
          </a:endParaRPr>
        </a:p>
      </dgm:t>
    </dgm:pt>
    <dgm:pt modelId="{8FD2DFBA-7BD3-42DA-AA26-50C95770A07A}" type="parTrans" cxnId="{9CA7D5DF-6549-42BB-83F6-7EB8F48E6746}">
      <dgm:prSet/>
      <dgm:spPr/>
      <dgm:t>
        <a:bodyPr/>
        <a:lstStyle/>
        <a:p>
          <a:endParaRPr lang="en-US"/>
        </a:p>
      </dgm:t>
    </dgm:pt>
    <dgm:pt modelId="{0DFB48E1-71E2-48C1-8AEF-F46A5F1C1635}" type="sibTrans" cxnId="{9CA7D5DF-6549-42BB-83F6-7EB8F48E6746}">
      <dgm:prSet/>
      <dgm:spPr/>
      <dgm:t>
        <a:bodyPr/>
        <a:lstStyle/>
        <a:p>
          <a:endParaRPr lang="en-US"/>
        </a:p>
      </dgm:t>
    </dgm:pt>
    <dgm:pt modelId="{79562AB3-FE43-4854-9518-9A5BA18059AA}">
      <dgm:prSet custT="1"/>
      <dgm:spPr/>
      <dgm:t>
        <a:bodyPr/>
        <a:lstStyle/>
        <a:p>
          <a:r>
            <a:rPr lang="en-US" sz="2000">
              <a:solidFill>
                <a:schemeClr val="tx1"/>
              </a:solidFill>
            </a:rPr>
            <a:t>Ali Amin El-Sayed Mahmoud El-Sherif</a:t>
          </a:r>
          <a:endParaRPr lang="en-US" sz="2000" dirty="0">
            <a:solidFill>
              <a:schemeClr val="tx1"/>
            </a:solidFill>
          </a:endParaRPr>
        </a:p>
      </dgm:t>
    </dgm:pt>
    <dgm:pt modelId="{6393673F-ABA0-4AD1-AF2E-5060D35A35D0}" type="parTrans" cxnId="{5BFB71E0-7E4B-4138-97AA-6095811C2123}">
      <dgm:prSet/>
      <dgm:spPr/>
      <dgm:t>
        <a:bodyPr/>
        <a:lstStyle/>
        <a:p>
          <a:endParaRPr lang="en-US"/>
        </a:p>
      </dgm:t>
    </dgm:pt>
    <dgm:pt modelId="{41310E88-FD47-4BB9-B84E-37B10B9585B9}" type="sibTrans" cxnId="{5BFB71E0-7E4B-4138-97AA-6095811C2123}">
      <dgm:prSet/>
      <dgm:spPr/>
      <dgm:t>
        <a:bodyPr/>
        <a:lstStyle/>
        <a:p>
          <a:endParaRPr lang="en-US"/>
        </a:p>
      </dgm:t>
    </dgm:pt>
    <dgm:pt modelId="{BA3CE459-1005-4AE3-8ED5-A6C0466387B9}">
      <dgm:prSet custT="1"/>
      <dgm:spPr/>
      <dgm:t>
        <a:bodyPr/>
        <a:lstStyle/>
        <a:p>
          <a:r>
            <a:rPr lang="en-US" sz="2000" dirty="0">
              <a:solidFill>
                <a:schemeClr val="tx1"/>
              </a:solidFill>
            </a:rPr>
            <a:t>Abdulrahman Muhammad </a:t>
          </a:r>
          <a:r>
            <a:rPr lang="en-US" sz="2000" dirty="0" err="1">
              <a:solidFill>
                <a:schemeClr val="tx1"/>
              </a:solidFill>
            </a:rPr>
            <a:t>AbdulSalam</a:t>
          </a:r>
          <a:r>
            <a:rPr lang="en-US" sz="2000" dirty="0">
              <a:solidFill>
                <a:schemeClr val="tx1"/>
              </a:solidFill>
            </a:rPr>
            <a:t> Ahmed</a:t>
          </a:r>
        </a:p>
      </dgm:t>
    </dgm:pt>
    <dgm:pt modelId="{636A98DE-22F5-4DEB-A0E0-B2C51F0375E7}" type="parTrans" cxnId="{88F79026-E6B4-4C5E-97CA-69922C4B2F3A}">
      <dgm:prSet/>
      <dgm:spPr/>
      <dgm:t>
        <a:bodyPr/>
        <a:lstStyle/>
        <a:p>
          <a:endParaRPr lang="en-US"/>
        </a:p>
      </dgm:t>
    </dgm:pt>
    <dgm:pt modelId="{442AE271-FF7E-4648-8E64-F18D71DE6F58}" type="sibTrans" cxnId="{88F79026-E6B4-4C5E-97CA-69922C4B2F3A}">
      <dgm:prSet/>
      <dgm:spPr/>
      <dgm:t>
        <a:bodyPr/>
        <a:lstStyle/>
        <a:p>
          <a:endParaRPr lang="en-US"/>
        </a:p>
      </dgm:t>
    </dgm:pt>
    <dgm:pt modelId="{E1EF0B65-2FDB-435F-B1FB-F3CD08248BEA}" type="pres">
      <dgm:prSet presAssocID="{F4CCEF58-E5C7-42C6-9DFF-D50DED3FAF5E}" presName="vert0" presStyleCnt="0">
        <dgm:presLayoutVars>
          <dgm:dir/>
          <dgm:animOne val="branch"/>
          <dgm:animLvl val="lvl"/>
        </dgm:presLayoutVars>
      </dgm:prSet>
      <dgm:spPr/>
    </dgm:pt>
    <dgm:pt modelId="{A84EEFF3-CA84-4C57-B20F-45877F0802ED}" type="pres">
      <dgm:prSet presAssocID="{FC8FF02D-6317-44B1-9A4A-3446117DAD0E}" presName="thickLine" presStyleLbl="alignNode1" presStyleIdx="0" presStyleCnt="5"/>
      <dgm:spPr/>
    </dgm:pt>
    <dgm:pt modelId="{214632F7-52E2-4DB4-AB56-06BEA5E99311}" type="pres">
      <dgm:prSet presAssocID="{FC8FF02D-6317-44B1-9A4A-3446117DAD0E}" presName="horz1" presStyleCnt="0"/>
      <dgm:spPr/>
    </dgm:pt>
    <dgm:pt modelId="{73F7726D-2A09-40C1-B53D-ED8F0C161474}" type="pres">
      <dgm:prSet presAssocID="{FC8FF02D-6317-44B1-9A4A-3446117DAD0E}" presName="tx1" presStyleLbl="revTx" presStyleIdx="0" presStyleCnt="5"/>
      <dgm:spPr/>
    </dgm:pt>
    <dgm:pt modelId="{9A6AF511-F26B-4E01-8527-4A41FB0DF6D3}" type="pres">
      <dgm:prSet presAssocID="{FC8FF02D-6317-44B1-9A4A-3446117DAD0E}" presName="vert1" presStyleCnt="0"/>
      <dgm:spPr/>
    </dgm:pt>
    <dgm:pt modelId="{0FD36208-7FE0-4C31-86C3-030C9825F60A}" type="pres">
      <dgm:prSet presAssocID="{BA3CE459-1005-4AE3-8ED5-A6C0466387B9}" presName="thickLine" presStyleLbl="alignNode1" presStyleIdx="1" presStyleCnt="5"/>
      <dgm:spPr/>
    </dgm:pt>
    <dgm:pt modelId="{C065D369-9419-47AC-8BF2-38617C10FC21}" type="pres">
      <dgm:prSet presAssocID="{BA3CE459-1005-4AE3-8ED5-A6C0466387B9}" presName="horz1" presStyleCnt="0"/>
      <dgm:spPr/>
    </dgm:pt>
    <dgm:pt modelId="{55A4E028-ACB3-41C0-AAB9-30D5BCDB8192}" type="pres">
      <dgm:prSet presAssocID="{BA3CE459-1005-4AE3-8ED5-A6C0466387B9}" presName="tx1" presStyleLbl="revTx" presStyleIdx="1" presStyleCnt="5"/>
      <dgm:spPr/>
    </dgm:pt>
    <dgm:pt modelId="{FAC3D882-C940-4157-B8DF-87F0986E4BDA}" type="pres">
      <dgm:prSet presAssocID="{BA3CE459-1005-4AE3-8ED5-A6C0466387B9}" presName="vert1" presStyleCnt="0"/>
      <dgm:spPr/>
    </dgm:pt>
    <dgm:pt modelId="{6A345DFA-3369-47C2-8B38-1F3A947D8786}" type="pres">
      <dgm:prSet presAssocID="{5C972EBB-12FC-4B28-87E1-B2F0EE7562B1}" presName="thickLine" presStyleLbl="alignNode1" presStyleIdx="2" presStyleCnt="5"/>
      <dgm:spPr/>
    </dgm:pt>
    <dgm:pt modelId="{B8336174-9775-4780-8E7A-14772F9714E8}" type="pres">
      <dgm:prSet presAssocID="{5C972EBB-12FC-4B28-87E1-B2F0EE7562B1}" presName="horz1" presStyleCnt="0"/>
      <dgm:spPr/>
    </dgm:pt>
    <dgm:pt modelId="{D37C1458-3147-41A1-AAA2-75716E12C852}" type="pres">
      <dgm:prSet presAssocID="{5C972EBB-12FC-4B28-87E1-B2F0EE7562B1}" presName="tx1" presStyleLbl="revTx" presStyleIdx="2" presStyleCnt="5"/>
      <dgm:spPr/>
    </dgm:pt>
    <dgm:pt modelId="{284FFB8C-40A8-4BC4-88C3-DA3EA0FEFCCB}" type="pres">
      <dgm:prSet presAssocID="{5C972EBB-12FC-4B28-87E1-B2F0EE7562B1}" presName="vert1" presStyleCnt="0"/>
      <dgm:spPr/>
    </dgm:pt>
    <dgm:pt modelId="{3FFAA83A-0EB3-48A5-A8A4-E5C104A45115}" type="pres">
      <dgm:prSet presAssocID="{B5B7FE7C-8FB0-4F5A-9001-A45CC25A25E5}" presName="thickLine" presStyleLbl="alignNode1" presStyleIdx="3" presStyleCnt="5"/>
      <dgm:spPr/>
    </dgm:pt>
    <dgm:pt modelId="{C27A23B7-0349-42B2-A737-632C032FCF06}" type="pres">
      <dgm:prSet presAssocID="{B5B7FE7C-8FB0-4F5A-9001-A45CC25A25E5}" presName="horz1" presStyleCnt="0"/>
      <dgm:spPr/>
    </dgm:pt>
    <dgm:pt modelId="{6E80C9F4-2011-4ACF-B6DC-536A18E02A09}" type="pres">
      <dgm:prSet presAssocID="{B5B7FE7C-8FB0-4F5A-9001-A45CC25A25E5}" presName="tx1" presStyleLbl="revTx" presStyleIdx="3" presStyleCnt="5"/>
      <dgm:spPr/>
    </dgm:pt>
    <dgm:pt modelId="{926491C3-5874-42F0-B451-882A9A01B561}" type="pres">
      <dgm:prSet presAssocID="{B5B7FE7C-8FB0-4F5A-9001-A45CC25A25E5}" presName="vert1" presStyleCnt="0"/>
      <dgm:spPr/>
    </dgm:pt>
    <dgm:pt modelId="{2FC2DB68-837D-4E45-98DA-1F30E6F75FB8}" type="pres">
      <dgm:prSet presAssocID="{79562AB3-FE43-4854-9518-9A5BA18059AA}" presName="thickLine" presStyleLbl="alignNode1" presStyleIdx="4" presStyleCnt="5"/>
      <dgm:spPr/>
    </dgm:pt>
    <dgm:pt modelId="{B7D1C868-27F2-4298-BECB-23E0F1565816}" type="pres">
      <dgm:prSet presAssocID="{79562AB3-FE43-4854-9518-9A5BA18059AA}" presName="horz1" presStyleCnt="0"/>
      <dgm:spPr/>
    </dgm:pt>
    <dgm:pt modelId="{26147E8E-9F3C-4E44-B46B-D6344CCD4485}" type="pres">
      <dgm:prSet presAssocID="{79562AB3-FE43-4854-9518-9A5BA18059AA}" presName="tx1" presStyleLbl="revTx" presStyleIdx="4" presStyleCnt="5"/>
      <dgm:spPr/>
    </dgm:pt>
    <dgm:pt modelId="{13398B70-6A4D-48A2-A5B3-6CE8B0EB105E}" type="pres">
      <dgm:prSet presAssocID="{79562AB3-FE43-4854-9518-9A5BA18059AA}" presName="vert1" presStyleCnt="0"/>
      <dgm:spPr/>
    </dgm:pt>
  </dgm:ptLst>
  <dgm:cxnLst>
    <dgm:cxn modelId="{52941505-A041-43AA-8566-8C6695CEBDC4}" srcId="{F4CCEF58-E5C7-42C6-9DFF-D50DED3FAF5E}" destId="{B5B7FE7C-8FB0-4F5A-9001-A45CC25A25E5}" srcOrd="3" destOrd="0" parTransId="{C41A0155-572A-4BCC-96E2-5B412B44BCAD}" sibTransId="{8151DB2A-6545-40F7-A5EB-D0EB4A44AB6A}"/>
    <dgm:cxn modelId="{88F79026-E6B4-4C5E-97CA-69922C4B2F3A}" srcId="{F4CCEF58-E5C7-42C6-9DFF-D50DED3FAF5E}" destId="{BA3CE459-1005-4AE3-8ED5-A6C0466387B9}" srcOrd="1" destOrd="0" parTransId="{636A98DE-22F5-4DEB-A0E0-B2C51F0375E7}" sibTransId="{442AE271-FF7E-4648-8E64-F18D71DE6F58}"/>
    <dgm:cxn modelId="{AFAE6168-282A-4675-9422-4E52A1CA2512}" type="presOf" srcId="{FC8FF02D-6317-44B1-9A4A-3446117DAD0E}" destId="{73F7726D-2A09-40C1-B53D-ED8F0C161474}" srcOrd="0" destOrd="0" presId="urn:microsoft.com/office/officeart/2008/layout/LinedList"/>
    <dgm:cxn modelId="{092B776A-D3CE-43B8-9DEB-7C5290E7EA64}" type="presOf" srcId="{F4CCEF58-E5C7-42C6-9DFF-D50DED3FAF5E}" destId="{E1EF0B65-2FDB-435F-B1FB-F3CD08248BEA}" srcOrd="0" destOrd="0" presId="urn:microsoft.com/office/officeart/2008/layout/LinedList"/>
    <dgm:cxn modelId="{A06B098A-7E29-4769-B5B6-579CE3E39CB4}" type="presOf" srcId="{BA3CE459-1005-4AE3-8ED5-A6C0466387B9}" destId="{55A4E028-ACB3-41C0-AAB9-30D5BCDB8192}" srcOrd="0" destOrd="0" presId="urn:microsoft.com/office/officeart/2008/layout/LinedList"/>
    <dgm:cxn modelId="{48B84B8C-A05E-4A57-9922-79E3F940E445}" srcId="{F4CCEF58-E5C7-42C6-9DFF-D50DED3FAF5E}" destId="{5C972EBB-12FC-4B28-87E1-B2F0EE7562B1}" srcOrd="2" destOrd="0" parTransId="{CAE01463-0E6E-4FB0-9E61-51CE163AACDF}" sibTransId="{D9B47DD5-E220-46AF-A954-7381B08217D1}"/>
    <dgm:cxn modelId="{FA68A2CE-043D-4A4F-950C-BF284926F24D}" type="presOf" srcId="{B5B7FE7C-8FB0-4F5A-9001-A45CC25A25E5}" destId="{6E80C9F4-2011-4ACF-B6DC-536A18E02A09}" srcOrd="0" destOrd="0" presId="urn:microsoft.com/office/officeart/2008/layout/LinedList"/>
    <dgm:cxn modelId="{9CA7D5DF-6549-42BB-83F6-7EB8F48E6746}" srcId="{F4CCEF58-E5C7-42C6-9DFF-D50DED3FAF5E}" destId="{FC8FF02D-6317-44B1-9A4A-3446117DAD0E}" srcOrd="0" destOrd="0" parTransId="{8FD2DFBA-7BD3-42DA-AA26-50C95770A07A}" sibTransId="{0DFB48E1-71E2-48C1-8AEF-F46A5F1C1635}"/>
    <dgm:cxn modelId="{5BFB71E0-7E4B-4138-97AA-6095811C2123}" srcId="{F4CCEF58-E5C7-42C6-9DFF-D50DED3FAF5E}" destId="{79562AB3-FE43-4854-9518-9A5BA18059AA}" srcOrd="4" destOrd="0" parTransId="{6393673F-ABA0-4AD1-AF2E-5060D35A35D0}" sibTransId="{41310E88-FD47-4BB9-B84E-37B10B9585B9}"/>
    <dgm:cxn modelId="{C25032E6-6EC2-4C91-92B4-48EED332CA11}" type="presOf" srcId="{79562AB3-FE43-4854-9518-9A5BA18059AA}" destId="{26147E8E-9F3C-4E44-B46B-D6344CCD4485}" srcOrd="0" destOrd="0" presId="urn:microsoft.com/office/officeart/2008/layout/LinedList"/>
    <dgm:cxn modelId="{F44848F9-9C5A-4C80-AFD6-5C620C776357}" type="presOf" srcId="{5C972EBB-12FC-4B28-87E1-B2F0EE7562B1}" destId="{D37C1458-3147-41A1-AAA2-75716E12C852}" srcOrd="0" destOrd="0" presId="urn:microsoft.com/office/officeart/2008/layout/LinedList"/>
    <dgm:cxn modelId="{AD9CE229-F253-4997-AFBA-5EC97FBF7491}" type="presParOf" srcId="{E1EF0B65-2FDB-435F-B1FB-F3CD08248BEA}" destId="{A84EEFF3-CA84-4C57-B20F-45877F0802ED}" srcOrd="0" destOrd="0" presId="urn:microsoft.com/office/officeart/2008/layout/LinedList"/>
    <dgm:cxn modelId="{D90DA92D-81C5-4F28-976E-56F383A1BF43}" type="presParOf" srcId="{E1EF0B65-2FDB-435F-B1FB-F3CD08248BEA}" destId="{214632F7-52E2-4DB4-AB56-06BEA5E99311}" srcOrd="1" destOrd="0" presId="urn:microsoft.com/office/officeart/2008/layout/LinedList"/>
    <dgm:cxn modelId="{EF440A3B-9A3B-4324-9297-6A75D08720A3}" type="presParOf" srcId="{214632F7-52E2-4DB4-AB56-06BEA5E99311}" destId="{73F7726D-2A09-40C1-B53D-ED8F0C161474}" srcOrd="0" destOrd="0" presId="urn:microsoft.com/office/officeart/2008/layout/LinedList"/>
    <dgm:cxn modelId="{BE17F375-F701-415C-949A-F51BD1F3A639}" type="presParOf" srcId="{214632F7-52E2-4DB4-AB56-06BEA5E99311}" destId="{9A6AF511-F26B-4E01-8527-4A41FB0DF6D3}" srcOrd="1" destOrd="0" presId="urn:microsoft.com/office/officeart/2008/layout/LinedList"/>
    <dgm:cxn modelId="{08E6BEB2-DE69-472F-9255-86AB74FE6B52}" type="presParOf" srcId="{E1EF0B65-2FDB-435F-B1FB-F3CD08248BEA}" destId="{0FD36208-7FE0-4C31-86C3-030C9825F60A}" srcOrd="2" destOrd="0" presId="urn:microsoft.com/office/officeart/2008/layout/LinedList"/>
    <dgm:cxn modelId="{F73A86D9-1C05-43FD-9C88-7D6406D4B3C1}" type="presParOf" srcId="{E1EF0B65-2FDB-435F-B1FB-F3CD08248BEA}" destId="{C065D369-9419-47AC-8BF2-38617C10FC21}" srcOrd="3" destOrd="0" presId="urn:microsoft.com/office/officeart/2008/layout/LinedList"/>
    <dgm:cxn modelId="{37E6B730-635B-470D-9AAD-9084FE9F7BA3}" type="presParOf" srcId="{C065D369-9419-47AC-8BF2-38617C10FC21}" destId="{55A4E028-ACB3-41C0-AAB9-30D5BCDB8192}" srcOrd="0" destOrd="0" presId="urn:microsoft.com/office/officeart/2008/layout/LinedList"/>
    <dgm:cxn modelId="{81D3D816-367B-4AC7-85F4-ADC3BB9279B0}" type="presParOf" srcId="{C065D369-9419-47AC-8BF2-38617C10FC21}" destId="{FAC3D882-C940-4157-B8DF-87F0986E4BDA}" srcOrd="1" destOrd="0" presId="urn:microsoft.com/office/officeart/2008/layout/LinedList"/>
    <dgm:cxn modelId="{09159FD2-FB94-4855-9B14-DE453BFB7BD6}" type="presParOf" srcId="{E1EF0B65-2FDB-435F-B1FB-F3CD08248BEA}" destId="{6A345DFA-3369-47C2-8B38-1F3A947D8786}" srcOrd="4" destOrd="0" presId="urn:microsoft.com/office/officeart/2008/layout/LinedList"/>
    <dgm:cxn modelId="{7F914F86-D2B7-4059-B753-4B5827EE0A19}" type="presParOf" srcId="{E1EF0B65-2FDB-435F-B1FB-F3CD08248BEA}" destId="{B8336174-9775-4780-8E7A-14772F9714E8}" srcOrd="5" destOrd="0" presId="urn:microsoft.com/office/officeart/2008/layout/LinedList"/>
    <dgm:cxn modelId="{82ECAFDC-0852-40E9-A183-E1633F2C8F4F}" type="presParOf" srcId="{B8336174-9775-4780-8E7A-14772F9714E8}" destId="{D37C1458-3147-41A1-AAA2-75716E12C852}" srcOrd="0" destOrd="0" presId="urn:microsoft.com/office/officeart/2008/layout/LinedList"/>
    <dgm:cxn modelId="{2C0DF1BE-C153-4A63-BCCF-6BEDA8C46255}" type="presParOf" srcId="{B8336174-9775-4780-8E7A-14772F9714E8}" destId="{284FFB8C-40A8-4BC4-88C3-DA3EA0FEFCCB}" srcOrd="1" destOrd="0" presId="urn:microsoft.com/office/officeart/2008/layout/LinedList"/>
    <dgm:cxn modelId="{6ED02099-CEF8-4D6B-BD85-4D40266308ED}" type="presParOf" srcId="{E1EF0B65-2FDB-435F-B1FB-F3CD08248BEA}" destId="{3FFAA83A-0EB3-48A5-A8A4-E5C104A45115}" srcOrd="6" destOrd="0" presId="urn:microsoft.com/office/officeart/2008/layout/LinedList"/>
    <dgm:cxn modelId="{041A979B-77A0-4D96-830C-9E754E6E3B38}" type="presParOf" srcId="{E1EF0B65-2FDB-435F-B1FB-F3CD08248BEA}" destId="{C27A23B7-0349-42B2-A737-632C032FCF06}" srcOrd="7" destOrd="0" presId="urn:microsoft.com/office/officeart/2008/layout/LinedList"/>
    <dgm:cxn modelId="{20EF7A2B-4EE8-4F64-807B-B183E40E49F1}" type="presParOf" srcId="{C27A23B7-0349-42B2-A737-632C032FCF06}" destId="{6E80C9F4-2011-4ACF-B6DC-536A18E02A09}" srcOrd="0" destOrd="0" presId="urn:microsoft.com/office/officeart/2008/layout/LinedList"/>
    <dgm:cxn modelId="{3A5C1638-AC54-4212-8B0C-9DF3C2DDCD98}" type="presParOf" srcId="{C27A23B7-0349-42B2-A737-632C032FCF06}" destId="{926491C3-5874-42F0-B451-882A9A01B561}" srcOrd="1" destOrd="0" presId="urn:microsoft.com/office/officeart/2008/layout/LinedList"/>
    <dgm:cxn modelId="{5FBF3977-AE0A-46D5-AC92-92BE1FFBD095}" type="presParOf" srcId="{E1EF0B65-2FDB-435F-B1FB-F3CD08248BEA}" destId="{2FC2DB68-837D-4E45-98DA-1F30E6F75FB8}" srcOrd="8" destOrd="0" presId="urn:microsoft.com/office/officeart/2008/layout/LinedList"/>
    <dgm:cxn modelId="{DBAB5575-4026-4E6A-9207-C44BEFE25B35}" type="presParOf" srcId="{E1EF0B65-2FDB-435F-B1FB-F3CD08248BEA}" destId="{B7D1C868-27F2-4298-BECB-23E0F1565816}" srcOrd="9" destOrd="0" presId="urn:microsoft.com/office/officeart/2008/layout/LinedList"/>
    <dgm:cxn modelId="{DC50C9B6-B777-47EB-8F56-E397AF056802}" type="presParOf" srcId="{B7D1C868-27F2-4298-BECB-23E0F1565816}" destId="{26147E8E-9F3C-4E44-B46B-D6344CCD4485}" srcOrd="0" destOrd="0" presId="urn:microsoft.com/office/officeart/2008/layout/LinedList"/>
    <dgm:cxn modelId="{FE5370D9-FA4F-44C0-A069-82547B9F53E1}" type="presParOf" srcId="{B7D1C868-27F2-4298-BECB-23E0F1565816}" destId="{13398B70-6A4D-48A2-A5B3-6CE8B0EB105E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F4CCEF58-E5C7-42C6-9DFF-D50DED3FAF5E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75F5A15-96FA-48ED-A270-882ECF7B93F7}">
      <dgm:prSet custT="1"/>
      <dgm:spPr/>
      <dgm:t>
        <a:bodyPr/>
        <a:lstStyle/>
        <a:p>
          <a:r>
            <a:rPr lang="en-US" sz="2400" dirty="0"/>
            <a:t>Deploying cascaded model on AWS</a:t>
          </a:r>
          <a:endParaRPr lang="en-US" sz="2400" dirty="0">
            <a:solidFill>
              <a:srgbClr val="FF0000"/>
            </a:solidFill>
          </a:endParaRPr>
        </a:p>
      </dgm:t>
    </dgm:pt>
    <dgm:pt modelId="{A5B1FA12-D6B1-469E-8385-CA83443EE2A4}" type="parTrans" cxnId="{D82FC976-B655-4A03-8489-659622AD428C}">
      <dgm:prSet/>
      <dgm:spPr/>
      <dgm:t>
        <a:bodyPr/>
        <a:lstStyle/>
        <a:p>
          <a:endParaRPr lang="en-US"/>
        </a:p>
      </dgm:t>
    </dgm:pt>
    <dgm:pt modelId="{499A246B-F758-4709-BBB6-089CC8CDA689}" type="sibTrans" cxnId="{D82FC976-B655-4A03-8489-659622AD428C}">
      <dgm:prSet/>
      <dgm:spPr/>
      <dgm:t>
        <a:bodyPr/>
        <a:lstStyle/>
        <a:p>
          <a:endParaRPr lang="en-US"/>
        </a:p>
      </dgm:t>
    </dgm:pt>
    <dgm:pt modelId="{651525E4-8885-45AD-84C1-7270A90C5BE2}">
      <dgm:prSet custT="1"/>
      <dgm:spPr/>
      <dgm:t>
        <a:bodyPr/>
        <a:lstStyle/>
        <a:p>
          <a:r>
            <a:rPr lang="en-US" sz="2400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Calibri" panose="020F0502020204030204"/>
              <a:ea typeface="+mn-ea"/>
              <a:cs typeface="+mn-cs"/>
            </a:rPr>
            <a:t>Deploying beam forming selection model on AWS</a:t>
          </a:r>
        </a:p>
      </dgm:t>
    </dgm:pt>
    <dgm:pt modelId="{D74F9142-BB4A-4C8D-BF03-15D2F3EFF217}" type="parTrans" cxnId="{798CF6A5-145A-4911-8E8F-55DBEA75F222}">
      <dgm:prSet/>
      <dgm:spPr/>
      <dgm:t>
        <a:bodyPr/>
        <a:lstStyle/>
        <a:p>
          <a:endParaRPr lang="en-US"/>
        </a:p>
      </dgm:t>
    </dgm:pt>
    <dgm:pt modelId="{4242E9E9-975C-49C9-8152-DB65E596D8C4}" type="sibTrans" cxnId="{798CF6A5-145A-4911-8E8F-55DBEA75F222}">
      <dgm:prSet/>
      <dgm:spPr/>
      <dgm:t>
        <a:bodyPr/>
        <a:lstStyle/>
        <a:p>
          <a:endParaRPr lang="en-US"/>
        </a:p>
      </dgm:t>
    </dgm:pt>
    <dgm:pt modelId="{1A4D329E-3669-47AF-AB2F-04C5823AA251}">
      <dgm:prSet custT="1"/>
      <dgm:spPr/>
      <dgm:t>
        <a:bodyPr/>
        <a:lstStyle/>
        <a:p>
          <a:r>
            <a:rPr lang="en-US" sz="2400" dirty="0"/>
            <a:t>Model training and evaluation for beam forming selection</a:t>
          </a:r>
          <a:endParaRPr lang="en-US" sz="2400" dirty="0">
            <a:solidFill>
              <a:srgbClr val="FF0000"/>
            </a:solidFill>
          </a:endParaRPr>
        </a:p>
      </dgm:t>
    </dgm:pt>
    <dgm:pt modelId="{7A23AA24-F005-4BA9-B16E-3C8A25022A9A}" type="parTrans" cxnId="{8E14BC63-5E8A-4805-A955-1861E4EE4CDF}">
      <dgm:prSet/>
      <dgm:spPr/>
      <dgm:t>
        <a:bodyPr/>
        <a:lstStyle/>
        <a:p>
          <a:endParaRPr lang="en-US"/>
        </a:p>
      </dgm:t>
    </dgm:pt>
    <dgm:pt modelId="{A8916A4D-3D2F-43EA-B0B8-066B75E522EA}" type="sibTrans" cxnId="{8E14BC63-5E8A-4805-A955-1861E4EE4CDF}">
      <dgm:prSet/>
      <dgm:spPr/>
      <dgm:t>
        <a:bodyPr/>
        <a:lstStyle/>
        <a:p>
          <a:endParaRPr lang="en-US"/>
        </a:p>
      </dgm:t>
    </dgm:pt>
    <dgm:pt modelId="{E1EF0B65-2FDB-435F-B1FB-F3CD08248BEA}" type="pres">
      <dgm:prSet presAssocID="{F4CCEF58-E5C7-42C6-9DFF-D50DED3FAF5E}" presName="vert0" presStyleCnt="0">
        <dgm:presLayoutVars>
          <dgm:dir/>
          <dgm:animOne val="branch"/>
          <dgm:animLvl val="lvl"/>
        </dgm:presLayoutVars>
      </dgm:prSet>
      <dgm:spPr/>
    </dgm:pt>
    <dgm:pt modelId="{6D1BF12F-338C-4AF7-9A1C-FE6ECCCBE722}" type="pres">
      <dgm:prSet presAssocID="{1A4D329E-3669-47AF-AB2F-04C5823AA251}" presName="thickLine" presStyleLbl="alignNode1" presStyleIdx="0" presStyleCnt="3"/>
      <dgm:spPr/>
    </dgm:pt>
    <dgm:pt modelId="{F714862C-AD63-40D1-945E-BDDB536BB943}" type="pres">
      <dgm:prSet presAssocID="{1A4D329E-3669-47AF-AB2F-04C5823AA251}" presName="horz1" presStyleCnt="0"/>
      <dgm:spPr/>
    </dgm:pt>
    <dgm:pt modelId="{2E95A4B6-B2B4-42E3-B36F-87928C9FA009}" type="pres">
      <dgm:prSet presAssocID="{1A4D329E-3669-47AF-AB2F-04C5823AA251}" presName="tx1" presStyleLbl="revTx" presStyleIdx="0" presStyleCnt="3"/>
      <dgm:spPr/>
    </dgm:pt>
    <dgm:pt modelId="{22369794-1D9C-47F7-BE88-5CF80430CA0F}" type="pres">
      <dgm:prSet presAssocID="{1A4D329E-3669-47AF-AB2F-04C5823AA251}" presName="vert1" presStyleCnt="0"/>
      <dgm:spPr/>
    </dgm:pt>
    <dgm:pt modelId="{13F5BF1D-24A7-4302-975A-D806BDF50659}" type="pres">
      <dgm:prSet presAssocID="{F75F5A15-96FA-48ED-A270-882ECF7B93F7}" presName="thickLine" presStyleLbl="alignNode1" presStyleIdx="1" presStyleCnt="3"/>
      <dgm:spPr/>
    </dgm:pt>
    <dgm:pt modelId="{EF9AA438-8891-472F-A815-45EDD6A84275}" type="pres">
      <dgm:prSet presAssocID="{F75F5A15-96FA-48ED-A270-882ECF7B93F7}" presName="horz1" presStyleCnt="0"/>
      <dgm:spPr/>
    </dgm:pt>
    <dgm:pt modelId="{373772BB-6868-4B24-BF3A-6FDA666B05DD}" type="pres">
      <dgm:prSet presAssocID="{F75F5A15-96FA-48ED-A270-882ECF7B93F7}" presName="tx1" presStyleLbl="revTx" presStyleIdx="1" presStyleCnt="3"/>
      <dgm:spPr/>
    </dgm:pt>
    <dgm:pt modelId="{237B74E1-E194-475E-B510-F2430EB622A4}" type="pres">
      <dgm:prSet presAssocID="{F75F5A15-96FA-48ED-A270-882ECF7B93F7}" presName="vert1" presStyleCnt="0"/>
      <dgm:spPr/>
    </dgm:pt>
    <dgm:pt modelId="{E51D55F9-D1BE-44C4-ABBC-E6FE87F670D2}" type="pres">
      <dgm:prSet presAssocID="{651525E4-8885-45AD-84C1-7270A90C5BE2}" presName="thickLine" presStyleLbl="alignNode1" presStyleIdx="2" presStyleCnt="3"/>
      <dgm:spPr/>
    </dgm:pt>
    <dgm:pt modelId="{53994752-F5F3-48EE-BF9F-31D5305D8A23}" type="pres">
      <dgm:prSet presAssocID="{651525E4-8885-45AD-84C1-7270A90C5BE2}" presName="horz1" presStyleCnt="0"/>
      <dgm:spPr/>
    </dgm:pt>
    <dgm:pt modelId="{89211D27-5758-4D91-B3D5-20B6922F873B}" type="pres">
      <dgm:prSet presAssocID="{651525E4-8885-45AD-84C1-7270A90C5BE2}" presName="tx1" presStyleLbl="revTx" presStyleIdx="2" presStyleCnt="3"/>
      <dgm:spPr/>
    </dgm:pt>
    <dgm:pt modelId="{3240F3CC-1304-41B2-AE24-E183787DC336}" type="pres">
      <dgm:prSet presAssocID="{651525E4-8885-45AD-84C1-7270A90C5BE2}" presName="vert1" presStyleCnt="0"/>
      <dgm:spPr/>
    </dgm:pt>
  </dgm:ptLst>
  <dgm:cxnLst>
    <dgm:cxn modelId="{8E14BC63-5E8A-4805-A955-1861E4EE4CDF}" srcId="{F4CCEF58-E5C7-42C6-9DFF-D50DED3FAF5E}" destId="{1A4D329E-3669-47AF-AB2F-04C5823AA251}" srcOrd="0" destOrd="0" parTransId="{7A23AA24-F005-4BA9-B16E-3C8A25022A9A}" sibTransId="{A8916A4D-3D2F-43EA-B0B8-066B75E522EA}"/>
    <dgm:cxn modelId="{092B776A-D3CE-43B8-9DEB-7C5290E7EA64}" type="presOf" srcId="{F4CCEF58-E5C7-42C6-9DFF-D50DED3FAF5E}" destId="{E1EF0B65-2FDB-435F-B1FB-F3CD08248BEA}" srcOrd="0" destOrd="0" presId="urn:microsoft.com/office/officeart/2008/layout/LinedList"/>
    <dgm:cxn modelId="{D82FC976-B655-4A03-8489-659622AD428C}" srcId="{F4CCEF58-E5C7-42C6-9DFF-D50DED3FAF5E}" destId="{F75F5A15-96FA-48ED-A270-882ECF7B93F7}" srcOrd="1" destOrd="0" parTransId="{A5B1FA12-D6B1-469E-8385-CA83443EE2A4}" sibTransId="{499A246B-F758-4709-BBB6-089CC8CDA689}"/>
    <dgm:cxn modelId="{6FEC298C-4AC9-4355-9B99-31446BEBE62C}" type="presOf" srcId="{F75F5A15-96FA-48ED-A270-882ECF7B93F7}" destId="{373772BB-6868-4B24-BF3A-6FDA666B05DD}" srcOrd="0" destOrd="0" presId="urn:microsoft.com/office/officeart/2008/layout/LinedList"/>
    <dgm:cxn modelId="{798CF6A5-145A-4911-8E8F-55DBEA75F222}" srcId="{F4CCEF58-E5C7-42C6-9DFF-D50DED3FAF5E}" destId="{651525E4-8885-45AD-84C1-7270A90C5BE2}" srcOrd="2" destOrd="0" parTransId="{D74F9142-BB4A-4C8D-BF03-15D2F3EFF217}" sibTransId="{4242E9E9-975C-49C9-8152-DB65E596D8C4}"/>
    <dgm:cxn modelId="{9CACA3E0-C6DA-476F-841B-C2CC0D88A33F}" type="presOf" srcId="{651525E4-8885-45AD-84C1-7270A90C5BE2}" destId="{89211D27-5758-4D91-B3D5-20B6922F873B}" srcOrd="0" destOrd="0" presId="urn:microsoft.com/office/officeart/2008/layout/LinedList"/>
    <dgm:cxn modelId="{FE4C9BF6-5924-4977-936D-FCD6F7E2BB4F}" type="presOf" srcId="{1A4D329E-3669-47AF-AB2F-04C5823AA251}" destId="{2E95A4B6-B2B4-42E3-B36F-87928C9FA009}" srcOrd="0" destOrd="0" presId="urn:microsoft.com/office/officeart/2008/layout/LinedList"/>
    <dgm:cxn modelId="{789D2271-A37A-441B-BD63-64CB053F64F6}" type="presParOf" srcId="{E1EF0B65-2FDB-435F-B1FB-F3CD08248BEA}" destId="{6D1BF12F-338C-4AF7-9A1C-FE6ECCCBE722}" srcOrd="0" destOrd="0" presId="urn:microsoft.com/office/officeart/2008/layout/LinedList"/>
    <dgm:cxn modelId="{F79F0C48-807B-4818-A5D4-2C5AE42600A8}" type="presParOf" srcId="{E1EF0B65-2FDB-435F-B1FB-F3CD08248BEA}" destId="{F714862C-AD63-40D1-945E-BDDB536BB943}" srcOrd="1" destOrd="0" presId="urn:microsoft.com/office/officeart/2008/layout/LinedList"/>
    <dgm:cxn modelId="{ED047C70-3A82-499E-AF41-6E8E53872771}" type="presParOf" srcId="{F714862C-AD63-40D1-945E-BDDB536BB943}" destId="{2E95A4B6-B2B4-42E3-B36F-87928C9FA009}" srcOrd="0" destOrd="0" presId="urn:microsoft.com/office/officeart/2008/layout/LinedList"/>
    <dgm:cxn modelId="{121F4215-0F82-434A-BAA1-9C1DDD2FBCC1}" type="presParOf" srcId="{F714862C-AD63-40D1-945E-BDDB536BB943}" destId="{22369794-1D9C-47F7-BE88-5CF80430CA0F}" srcOrd="1" destOrd="0" presId="urn:microsoft.com/office/officeart/2008/layout/LinedList"/>
    <dgm:cxn modelId="{2623D34D-6B86-455E-82AA-4C205885081F}" type="presParOf" srcId="{E1EF0B65-2FDB-435F-B1FB-F3CD08248BEA}" destId="{13F5BF1D-24A7-4302-975A-D806BDF50659}" srcOrd="2" destOrd="0" presId="urn:microsoft.com/office/officeart/2008/layout/LinedList"/>
    <dgm:cxn modelId="{678D1BD7-0881-4A04-8206-4ED4BB7C3CAD}" type="presParOf" srcId="{E1EF0B65-2FDB-435F-B1FB-F3CD08248BEA}" destId="{EF9AA438-8891-472F-A815-45EDD6A84275}" srcOrd="3" destOrd="0" presId="urn:microsoft.com/office/officeart/2008/layout/LinedList"/>
    <dgm:cxn modelId="{7E7E4B8C-FE47-44DD-A6E3-F5B2CE8FD0B1}" type="presParOf" srcId="{EF9AA438-8891-472F-A815-45EDD6A84275}" destId="{373772BB-6868-4B24-BF3A-6FDA666B05DD}" srcOrd="0" destOrd="0" presId="urn:microsoft.com/office/officeart/2008/layout/LinedList"/>
    <dgm:cxn modelId="{56DBADB2-0E1A-4C79-9D8D-50B6C1B0E643}" type="presParOf" srcId="{EF9AA438-8891-472F-A815-45EDD6A84275}" destId="{237B74E1-E194-475E-B510-F2430EB622A4}" srcOrd="1" destOrd="0" presId="urn:microsoft.com/office/officeart/2008/layout/LinedList"/>
    <dgm:cxn modelId="{475730AD-5E3C-4FB2-AFBE-7E2C45787479}" type="presParOf" srcId="{E1EF0B65-2FDB-435F-B1FB-F3CD08248BEA}" destId="{E51D55F9-D1BE-44C4-ABBC-E6FE87F670D2}" srcOrd="4" destOrd="0" presId="urn:microsoft.com/office/officeart/2008/layout/LinedList"/>
    <dgm:cxn modelId="{5E7717AE-002E-4BA6-A66E-23A1F58DDCB2}" type="presParOf" srcId="{E1EF0B65-2FDB-435F-B1FB-F3CD08248BEA}" destId="{53994752-F5F3-48EE-BF9F-31D5305D8A23}" srcOrd="5" destOrd="0" presId="urn:microsoft.com/office/officeart/2008/layout/LinedList"/>
    <dgm:cxn modelId="{7E3F5490-2356-4576-AAB4-22569ACD2047}" type="presParOf" srcId="{53994752-F5F3-48EE-BF9F-31D5305D8A23}" destId="{89211D27-5758-4D91-B3D5-20B6922F873B}" srcOrd="0" destOrd="0" presId="urn:microsoft.com/office/officeart/2008/layout/LinedList"/>
    <dgm:cxn modelId="{4964932A-6661-44AD-A360-15169CF33A70}" type="presParOf" srcId="{53994752-F5F3-48EE-BF9F-31D5305D8A23}" destId="{3240F3CC-1304-41B2-AE24-E183787DC336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4CCEF58-E5C7-42C6-9DFF-D50DED3FAF5E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CE06AE3-FF4D-45D3-9D75-C1205D959123}">
      <dgm:prSet custT="1"/>
      <dgm:spPr/>
      <dgm:t>
        <a:bodyPr/>
        <a:lstStyle/>
        <a:p>
          <a:pPr algn="ctr"/>
          <a:r>
            <a:rPr lang="en-US" sz="2000" dirty="0"/>
            <a:t>ID: 300327305</a:t>
          </a:r>
        </a:p>
      </dgm:t>
    </dgm:pt>
    <dgm:pt modelId="{8E32421A-734E-4A7F-856A-587079B1485C}" type="parTrans" cxnId="{C0C01F73-D6B8-4FFB-964B-DF474551A980}">
      <dgm:prSet/>
      <dgm:spPr/>
      <dgm:t>
        <a:bodyPr/>
        <a:lstStyle/>
        <a:p>
          <a:endParaRPr lang="en-US"/>
        </a:p>
      </dgm:t>
    </dgm:pt>
    <dgm:pt modelId="{BEF7B72E-4BF6-40E8-AC51-FC889CAC8562}" type="sibTrans" cxnId="{C0C01F73-D6B8-4FFB-964B-DF474551A980}">
      <dgm:prSet/>
      <dgm:spPr/>
      <dgm:t>
        <a:bodyPr/>
        <a:lstStyle/>
        <a:p>
          <a:endParaRPr lang="en-US"/>
        </a:p>
      </dgm:t>
    </dgm:pt>
    <dgm:pt modelId="{77EEC114-A214-4B53-B90C-89872184BF64}">
      <dgm:prSet custT="1"/>
      <dgm:spPr/>
      <dgm:t>
        <a:bodyPr/>
        <a:lstStyle/>
        <a:p>
          <a:pPr algn="ctr"/>
          <a:r>
            <a:rPr lang="en-US" sz="2000" dirty="0"/>
            <a:t>ID: 300327290</a:t>
          </a:r>
        </a:p>
      </dgm:t>
    </dgm:pt>
    <dgm:pt modelId="{74F8941C-748A-4CDE-91DD-FE27F608EDD7}" type="parTrans" cxnId="{35099829-A122-4711-A6DC-B700CE8D8867}">
      <dgm:prSet/>
      <dgm:spPr/>
      <dgm:t>
        <a:bodyPr/>
        <a:lstStyle/>
        <a:p>
          <a:endParaRPr lang="en-US"/>
        </a:p>
      </dgm:t>
    </dgm:pt>
    <dgm:pt modelId="{1076F4B5-0A04-4DF4-BC5C-BB1C7BD167DB}" type="sibTrans" cxnId="{35099829-A122-4711-A6DC-B700CE8D8867}">
      <dgm:prSet/>
      <dgm:spPr/>
      <dgm:t>
        <a:bodyPr/>
        <a:lstStyle/>
        <a:p>
          <a:endParaRPr lang="en-US"/>
        </a:p>
      </dgm:t>
    </dgm:pt>
    <dgm:pt modelId="{2B5B94FF-C23F-4248-A341-28B46CB47F11}">
      <dgm:prSet custT="1"/>
      <dgm:spPr/>
      <dgm:t>
        <a:bodyPr/>
        <a:lstStyle/>
        <a:p>
          <a:pPr algn="ctr"/>
          <a:r>
            <a:rPr lang="en-US" sz="2000" dirty="0"/>
            <a:t>ID: 300327209</a:t>
          </a:r>
        </a:p>
      </dgm:t>
    </dgm:pt>
    <dgm:pt modelId="{B73FFFD6-481E-49EE-B4BB-06200488BE22}" type="parTrans" cxnId="{9ECF99C5-472F-4427-87C9-F7113609ED77}">
      <dgm:prSet/>
      <dgm:spPr/>
      <dgm:t>
        <a:bodyPr/>
        <a:lstStyle/>
        <a:p>
          <a:endParaRPr lang="en-US"/>
        </a:p>
      </dgm:t>
    </dgm:pt>
    <dgm:pt modelId="{AD481091-0ABB-40D9-AACD-59F674735166}" type="sibTrans" cxnId="{9ECF99C5-472F-4427-87C9-F7113609ED77}">
      <dgm:prSet/>
      <dgm:spPr/>
      <dgm:t>
        <a:bodyPr/>
        <a:lstStyle/>
        <a:p>
          <a:endParaRPr lang="en-US"/>
        </a:p>
      </dgm:t>
    </dgm:pt>
    <dgm:pt modelId="{ECF6DF8E-4432-46A6-BA61-6925849E964F}">
      <dgm:prSet custT="1"/>
      <dgm:spPr/>
      <dgm:t>
        <a:bodyPr/>
        <a:lstStyle/>
        <a:p>
          <a:pPr algn="ctr"/>
          <a:r>
            <a:rPr lang="en-US" sz="2000"/>
            <a:t>ID: 300327246</a:t>
          </a:r>
          <a:endParaRPr lang="en-US" sz="2000" dirty="0"/>
        </a:p>
      </dgm:t>
    </dgm:pt>
    <dgm:pt modelId="{69A2E271-2DC9-4DB9-938C-DD1B30ED5800}" type="parTrans" cxnId="{74BEBA6A-CEE6-4036-AC9E-45E815555D17}">
      <dgm:prSet/>
      <dgm:spPr/>
      <dgm:t>
        <a:bodyPr/>
        <a:lstStyle/>
        <a:p>
          <a:endParaRPr lang="en-US"/>
        </a:p>
      </dgm:t>
    </dgm:pt>
    <dgm:pt modelId="{AA220DC4-2E37-4784-AB6B-A6F3AF2671BA}" type="sibTrans" cxnId="{74BEBA6A-CEE6-4036-AC9E-45E815555D17}">
      <dgm:prSet/>
      <dgm:spPr/>
      <dgm:t>
        <a:bodyPr/>
        <a:lstStyle/>
        <a:p>
          <a:endParaRPr lang="en-US"/>
        </a:p>
      </dgm:t>
    </dgm:pt>
    <dgm:pt modelId="{684C2061-E58B-423B-846A-07DEE3A67754}">
      <dgm:prSet custT="1"/>
      <dgm:spPr/>
      <dgm:t>
        <a:bodyPr/>
        <a:lstStyle/>
        <a:p>
          <a:pPr algn="ctr"/>
          <a:r>
            <a:rPr lang="en-US" sz="2000" dirty="0"/>
            <a:t>ID: 300327218</a:t>
          </a:r>
        </a:p>
      </dgm:t>
    </dgm:pt>
    <dgm:pt modelId="{BD6B9CE4-E274-4242-98D2-BABF192198AD}" type="parTrans" cxnId="{C9A90FBB-241F-44E5-A4D1-CF6687CB7BF2}">
      <dgm:prSet/>
      <dgm:spPr/>
      <dgm:t>
        <a:bodyPr/>
        <a:lstStyle/>
        <a:p>
          <a:endParaRPr lang="en-US"/>
        </a:p>
      </dgm:t>
    </dgm:pt>
    <dgm:pt modelId="{753A2F7F-2BCD-4363-8679-9BF6351C4BE0}" type="sibTrans" cxnId="{C9A90FBB-241F-44E5-A4D1-CF6687CB7BF2}">
      <dgm:prSet/>
      <dgm:spPr/>
      <dgm:t>
        <a:bodyPr/>
        <a:lstStyle/>
        <a:p>
          <a:endParaRPr lang="en-US"/>
        </a:p>
      </dgm:t>
    </dgm:pt>
    <dgm:pt modelId="{E1EF0B65-2FDB-435F-B1FB-F3CD08248BEA}" type="pres">
      <dgm:prSet presAssocID="{F4CCEF58-E5C7-42C6-9DFF-D50DED3FAF5E}" presName="vert0" presStyleCnt="0">
        <dgm:presLayoutVars>
          <dgm:dir/>
          <dgm:animOne val="branch"/>
          <dgm:animLvl val="lvl"/>
        </dgm:presLayoutVars>
      </dgm:prSet>
      <dgm:spPr/>
    </dgm:pt>
    <dgm:pt modelId="{E4E9C7A6-3D07-4E7C-AAF4-67F1334BB17A}" type="pres">
      <dgm:prSet presAssocID="{2B5B94FF-C23F-4248-A341-28B46CB47F11}" presName="thickLine" presStyleLbl="alignNode1" presStyleIdx="0" presStyleCnt="5"/>
      <dgm:spPr/>
    </dgm:pt>
    <dgm:pt modelId="{F1C0382A-0FB7-4A65-86B9-1BA42C0FDD19}" type="pres">
      <dgm:prSet presAssocID="{2B5B94FF-C23F-4248-A341-28B46CB47F11}" presName="horz1" presStyleCnt="0"/>
      <dgm:spPr/>
    </dgm:pt>
    <dgm:pt modelId="{6AF2D041-1A9E-4BDC-933E-205DE812BB45}" type="pres">
      <dgm:prSet presAssocID="{2B5B94FF-C23F-4248-A341-28B46CB47F11}" presName="tx1" presStyleLbl="revTx" presStyleIdx="0" presStyleCnt="5"/>
      <dgm:spPr/>
    </dgm:pt>
    <dgm:pt modelId="{F5D50D09-1061-430E-A64F-D8F6C01642F6}" type="pres">
      <dgm:prSet presAssocID="{2B5B94FF-C23F-4248-A341-28B46CB47F11}" presName="vert1" presStyleCnt="0"/>
      <dgm:spPr/>
    </dgm:pt>
    <dgm:pt modelId="{9BBAF96D-9A46-4BCD-8CFB-B745B66AD634}" type="pres">
      <dgm:prSet presAssocID="{684C2061-E58B-423B-846A-07DEE3A67754}" presName="thickLine" presStyleLbl="alignNode1" presStyleIdx="1" presStyleCnt="5"/>
      <dgm:spPr/>
    </dgm:pt>
    <dgm:pt modelId="{71F27D07-7583-4626-A646-FECFC38937D7}" type="pres">
      <dgm:prSet presAssocID="{684C2061-E58B-423B-846A-07DEE3A67754}" presName="horz1" presStyleCnt="0"/>
      <dgm:spPr/>
    </dgm:pt>
    <dgm:pt modelId="{851461E9-D6B9-4DA6-8176-56EFF4318395}" type="pres">
      <dgm:prSet presAssocID="{684C2061-E58B-423B-846A-07DEE3A67754}" presName="tx1" presStyleLbl="revTx" presStyleIdx="1" presStyleCnt="5"/>
      <dgm:spPr/>
    </dgm:pt>
    <dgm:pt modelId="{07049681-B09E-4C64-ACCB-5DFB97C727BC}" type="pres">
      <dgm:prSet presAssocID="{684C2061-E58B-423B-846A-07DEE3A67754}" presName="vert1" presStyleCnt="0"/>
      <dgm:spPr/>
    </dgm:pt>
    <dgm:pt modelId="{20B5A5EA-2C58-4228-B6E6-91A1FE141CB5}" type="pres">
      <dgm:prSet presAssocID="{ECE06AE3-FF4D-45D3-9D75-C1205D959123}" presName="thickLine" presStyleLbl="alignNode1" presStyleIdx="2" presStyleCnt="5"/>
      <dgm:spPr/>
    </dgm:pt>
    <dgm:pt modelId="{41B15EC8-FE25-4217-A8DF-C44341EF65A9}" type="pres">
      <dgm:prSet presAssocID="{ECE06AE3-FF4D-45D3-9D75-C1205D959123}" presName="horz1" presStyleCnt="0"/>
      <dgm:spPr/>
    </dgm:pt>
    <dgm:pt modelId="{3524BEE3-DB68-47F2-A946-8062F58B6D3F}" type="pres">
      <dgm:prSet presAssocID="{ECE06AE3-FF4D-45D3-9D75-C1205D959123}" presName="tx1" presStyleLbl="revTx" presStyleIdx="2" presStyleCnt="5"/>
      <dgm:spPr/>
    </dgm:pt>
    <dgm:pt modelId="{24B22803-1A39-4F25-9653-B281BEFCC020}" type="pres">
      <dgm:prSet presAssocID="{ECE06AE3-FF4D-45D3-9D75-C1205D959123}" presName="vert1" presStyleCnt="0"/>
      <dgm:spPr/>
    </dgm:pt>
    <dgm:pt modelId="{DC41BBD1-3BDC-4CB2-96A4-74DCCFA7379A}" type="pres">
      <dgm:prSet presAssocID="{77EEC114-A214-4B53-B90C-89872184BF64}" presName="thickLine" presStyleLbl="alignNode1" presStyleIdx="3" presStyleCnt="5"/>
      <dgm:spPr/>
    </dgm:pt>
    <dgm:pt modelId="{BC778BC2-793A-4333-B842-96048AC66BB5}" type="pres">
      <dgm:prSet presAssocID="{77EEC114-A214-4B53-B90C-89872184BF64}" presName="horz1" presStyleCnt="0"/>
      <dgm:spPr/>
    </dgm:pt>
    <dgm:pt modelId="{F30743C9-E6A5-49B0-A856-33E9708D5FC8}" type="pres">
      <dgm:prSet presAssocID="{77EEC114-A214-4B53-B90C-89872184BF64}" presName="tx1" presStyleLbl="revTx" presStyleIdx="3" presStyleCnt="5"/>
      <dgm:spPr/>
    </dgm:pt>
    <dgm:pt modelId="{68399335-EDA5-409E-952C-CEF7B329E273}" type="pres">
      <dgm:prSet presAssocID="{77EEC114-A214-4B53-B90C-89872184BF64}" presName="vert1" presStyleCnt="0"/>
      <dgm:spPr/>
    </dgm:pt>
    <dgm:pt modelId="{F647A1D6-3C68-419D-B484-97CCACEB5060}" type="pres">
      <dgm:prSet presAssocID="{ECF6DF8E-4432-46A6-BA61-6925849E964F}" presName="thickLine" presStyleLbl="alignNode1" presStyleIdx="4" presStyleCnt="5"/>
      <dgm:spPr/>
    </dgm:pt>
    <dgm:pt modelId="{FCB951B6-7E46-48D8-B04A-A5734819717D}" type="pres">
      <dgm:prSet presAssocID="{ECF6DF8E-4432-46A6-BA61-6925849E964F}" presName="horz1" presStyleCnt="0"/>
      <dgm:spPr/>
    </dgm:pt>
    <dgm:pt modelId="{0EC32E63-CE82-499A-86EC-76637BCDFBC6}" type="pres">
      <dgm:prSet presAssocID="{ECF6DF8E-4432-46A6-BA61-6925849E964F}" presName="tx1" presStyleLbl="revTx" presStyleIdx="4" presStyleCnt="5"/>
      <dgm:spPr/>
    </dgm:pt>
    <dgm:pt modelId="{FE666D06-4CB1-46D8-94DD-5620D6F56AFD}" type="pres">
      <dgm:prSet presAssocID="{ECF6DF8E-4432-46A6-BA61-6925849E964F}" presName="vert1" presStyleCnt="0"/>
      <dgm:spPr/>
    </dgm:pt>
  </dgm:ptLst>
  <dgm:cxnLst>
    <dgm:cxn modelId="{9DB6F119-C856-44CB-87D7-7B5AC69CF163}" type="presOf" srcId="{ECF6DF8E-4432-46A6-BA61-6925849E964F}" destId="{0EC32E63-CE82-499A-86EC-76637BCDFBC6}" srcOrd="0" destOrd="0" presId="urn:microsoft.com/office/officeart/2008/layout/LinedList"/>
    <dgm:cxn modelId="{35099829-A122-4711-A6DC-B700CE8D8867}" srcId="{F4CCEF58-E5C7-42C6-9DFF-D50DED3FAF5E}" destId="{77EEC114-A214-4B53-B90C-89872184BF64}" srcOrd="3" destOrd="0" parTransId="{74F8941C-748A-4CDE-91DD-FE27F608EDD7}" sibTransId="{1076F4B5-0A04-4DF4-BC5C-BB1C7BD167DB}"/>
    <dgm:cxn modelId="{D8F4355D-F59B-46F2-9CCF-CC8C6A03EE88}" type="presOf" srcId="{2B5B94FF-C23F-4248-A341-28B46CB47F11}" destId="{6AF2D041-1A9E-4BDC-933E-205DE812BB45}" srcOrd="0" destOrd="0" presId="urn:microsoft.com/office/officeart/2008/layout/LinedList"/>
    <dgm:cxn modelId="{092B776A-D3CE-43B8-9DEB-7C5290E7EA64}" type="presOf" srcId="{F4CCEF58-E5C7-42C6-9DFF-D50DED3FAF5E}" destId="{E1EF0B65-2FDB-435F-B1FB-F3CD08248BEA}" srcOrd="0" destOrd="0" presId="urn:microsoft.com/office/officeart/2008/layout/LinedList"/>
    <dgm:cxn modelId="{74BEBA6A-CEE6-4036-AC9E-45E815555D17}" srcId="{F4CCEF58-E5C7-42C6-9DFF-D50DED3FAF5E}" destId="{ECF6DF8E-4432-46A6-BA61-6925849E964F}" srcOrd="4" destOrd="0" parTransId="{69A2E271-2DC9-4DB9-938C-DD1B30ED5800}" sibTransId="{AA220DC4-2E37-4784-AB6B-A6F3AF2671BA}"/>
    <dgm:cxn modelId="{CFD9836B-F8F5-468E-BCE4-DA01C1FBD67B}" type="presOf" srcId="{77EEC114-A214-4B53-B90C-89872184BF64}" destId="{F30743C9-E6A5-49B0-A856-33E9708D5FC8}" srcOrd="0" destOrd="0" presId="urn:microsoft.com/office/officeart/2008/layout/LinedList"/>
    <dgm:cxn modelId="{C0C01F73-D6B8-4FFB-964B-DF474551A980}" srcId="{F4CCEF58-E5C7-42C6-9DFF-D50DED3FAF5E}" destId="{ECE06AE3-FF4D-45D3-9D75-C1205D959123}" srcOrd="2" destOrd="0" parTransId="{8E32421A-734E-4A7F-856A-587079B1485C}" sibTransId="{BEF7B72E-4BF6-40E8-AC51-FC889CAC8562}"/>
    <dgm:cxn modelId="{0912D077-3380-458C-BE34-869871541DE3}" type="presOf" srcId="{ECE06AE3-FF4D-45D3-9D75-C1205D959123}" destId="{3524BEE3-DB68-47F2-A946-8062F58B6D3F}" srcOrd="0" destOrd="0" presId="urn:microsoft.com/office/officeart/2008/layout/LinedList"/>
    <dgm:cxn modelId="{C9A90FBB-241F-44E5-A4D1-CF6687CB7BF2}" srcId="{F4CCEF58-E5C7-42C6-9DFF-D50DED3FAF5E}" destId="{684C2061-E58B-423B-846A-07DEE3A67754}" srcOrd="1" destOrd="0" parTransId="{BD6B9CE4-E274-4242-98D2-BABF192198AD}" sibTransId="{753A2F7F-2BCD-4363-8679-9BF6351C4BE0}"/>
    <dgm:cxn modelId="{9ECF99C5-472F-4427-87C9-F7113609ED77}" srcId="{F4CCEF58-E5C7-42C6-9DFF-D50DED3FAF5E}" destId="{2B5B94FF-C23F-4248-A341-28B46CB47F11}" srcOrd="0" destOrd="0" parTransId="{B73FFFD6-481E-49EE-B4BB-06200488BE22}" sibTransId="{AD481091-0ABB-40D9-AACD-59F674735166}"/>
    <dgm:cxn modelId="{BAAC5EC7-A5F0-4367-9C71-95C968D35541}" type="presOf" srcId="{684C2061-E58B-423B-846A-07DEE3A67754}" destId="{851461E9-D6B9-4DA6-8176-56EFF4318395}" srcOrd="0" destOrd="0" presId="urn:microsoft.com/office/officeart/2008/layout/LinedList"/>
    <dgm:cxn modelId="{A8200015-6F1E-41D1-BB5F-F97D242B4301}" type="presParOf" srcId="{E1EF0B65-2FDB-435F-B1FB-F3CD08248BEA}" destId="{E4E9C7A6-3D07-4E7C-AAF4-67F1334BB17A}" srcOrd="0" destOrd="0" presId="urn:microsoft.com/office/officeart/2008/layout/LinedList"/>
    <dgm:cxn modelId="{EDE8F3E9-6578-45A3-B89D-8A25F3BE52AB}" type="presParOf" srcId="{E1EF0B65-2FDB-435F-B1FB-F3CD08248BEA}" destId="{F1C0382A-0FB7-4A65-86B9-1BA42C0FDD19}" srcOrd="1" destOrd="0" presId="urn:microsoft.com/office/officeart/2008/layout/LinedList"/>
    <dgm:cxn modelId="{CE4409D1-5681-4EB8-89B7-3778D3921174}" type="presParOf" srcId="{F1C0382A-0FB7-4A65-86B9-1BA42C0FDD19}" destId="{6AF2D041-1A9E-4BDC-933E-205DE812BB45}" srcOrd="0" destOrd="0" presId="urn:microsoft.com/office/officeart/2008/layout/LinedList"/>
    <dgm:cxn modelId="{924EB360-F8CD-463E-9637-977A50D06DC9}" type="presParOf" srcId="{F1C0382A-0FB7-4A65-86B9-1BA42C0FDD19}" destId="{F5D50D09-1061-430E-A64F-D8F6C01642F6}" srcOrd="1" destOrd="0" presId="urn:microsoft.com/office/officeart/2008/layout/LinedList"/>
    <dgm:cxn modelId="{975EA62C-CB15-4425-9B4C-EE6D4AAAB607}" type="presParOf" srcId="{E1EF0B65-2FDB-435F-B1FB-F3CD08248BEA}" destId="{9BBAF96D-9A46-4BCD-8CFB-B745B66AD634}" srcOrd="2" destOrd="0" presId="urn:microsoft.com/office/officeart/2008/layout/LinedList"/>
    <dgm:cxn modelId="{FB58AE77-C325-4B29-B8A4-5A8BBEE5919D}" type="presParOf" srcId="{E1EF0B65-2FDB-435F-B1FB-F3CD08248BEA}" destId="{71F27D07-7583-4626-A646-FECFC38937D7}" srcOrd="3" destOrd="0" presId="urn:microsoft.com/office/officeart/2008/layout/LinedList"/>
    <dgm:cxn modelId="{91E1B027-9854-4097-894A-C43C26D39048}" type="presParOf" srcId="{71F27D07-7583-4626-A646-FECFC38937D7}" destId="{851461E9-D6B9-4DA6-8176-56EFF4318395}" srcOrd="0" destOrd="0" presId="urn:microsoft.com/office/officeart/2008/layout/LinedList"/>
    <dgm:cxn modelId="{29C67AE2-24D4-4DB9-A32D-BCCBB56433C4}" type="presParOf" srcId="{71F27D07-7583-4626-A646-FECFC38937D7}" destId="{07049681-B09E-4C64-ACCB-5DFB97C727BC}" srcOrd="1" destOrd="0" presId="urn:microsoft.com/office/officeart/2008/layout/LinedList"/>
    <dgm:cxn modelId="{A2183825-4DA9-4BE1-A2A5-63FE1C152B1F}" type="presParOf" srcId="{E1EF0B65-2FDB-435F-B1FB-F3CD08248BEA}" destId="{20B5A5EA-2C58-4228-B6E6-91A1FE141CB5}" srcOrd="4" destOrd="0" presId="urn:microsoft.com/office/officeart/2008/layout/LinedList"/>
    <dgm:cxn modelId="{012343F0-DEDE-4926-8CB3-D044B5B51130}" type="presParOf" srcId="{E1EF0B65-2FDB-435F-B1FB-F3CD08248BEA}" destId="{41B15EC8-FE25-4217-A8DF-C44341EF65A9}" srcOrd="5" destOrd="0" presId="urn:microsoft.com/office/officeart/2008/layout/LinedList"/>
    <dgm:cxn modelId="{CD15BCC0-61EE-421B-88F6-04DB5BAC50D6}" type="presParOf" srcId="{41B15EC8-FE25-4217-A8DF-C44341EF65A9}" destId="{3524BEE3-DB68-47F2-A946-8062F58B6D3F}" srcOrd="0" destOrd="0" presId="urn:microsoft.com/office/officeart/2008/layout/LinedList"/>
    <dgm:cxn modelId="{069218D5-FB3E-4C77-A063-34CD2C68E02A}" type="presParOf" srcId="{41B15EC8-FE25-4217-A8DF-C44341EF65A9}" destId="{24B22803-1A39-4F25-9653-B281BEFCC020}" srcOrd="1" destOrd="0" presId="urn:microsoft.com/office/officeart/2008/layout/LinedList"/>
    <dgm:cxn modelId="{6342ADC8-760F-4685-8D79-2C67F56CAFF4}" type="presParOf" srcId="{E1EF0B65-2FDB-435F-B1FB-F3CD08248BEA}" destId="{DC41BBD1-3BDC-4CB2-96A4-74DCCFA7379A}" srcOrd="6" destOrd="0" presId="urn:microsoft.com/office/officeart/2008/layout/LinedList"/>
    <dgm:cxn modelId="{D5D72979-4265-46F4-93B5-2AB93670D590}" type="presParOf" srcId="{E1EF0B65-2FDB-435F-B1FB-F3CD08248BEA}" destId="{BC778BC2-793A-4333-B842-96048AC66BB5}" srcOrd="7" destOrd="0" presId="urn:microsoft.com/office/officeart/2008/layout/LinedList"/>
    <dgm:cxn modelId="{6A5A6012-1F7C-4EDB-9F48-FA92B09D1510}" type="presParOf" srcId="{BC778BC2-793A-4333-B842-96048AC66BB5}" destId="{F30743C9-E6A5-49B0-A856-33E9708D5FC8}" srcOrd="0" destOrd="0" presId="urn:microsoft.com/office/officeart/2008/layout/LinedList"/>
    <dgm:cxn modelId="{5C54D270-DD65-45C3-8E09-2CCA5FD28605}" type="presParOf" srcId="{BC778BC2-793A-4333-B842-96048AC66BB5}" destId="{68399335-EDA5-409E-952C-CEF7B329E273}" srcOrd="1" destOrd="0" presId="urn:microsoft.com/office/officeart/2008/layout/LinedList"/>
    <dgm:cxn modelId="{49F3B57C-88D9-47C2-A206-D91614B9ED39}" type="presParOf" srcId="{E1EF0B65-2FDB-435F-B1FB-F3CD08248BEA}" destId="{F647A1D6-3C68-419D-B484-97CCACEB5060}" srcOrd="8" destOrd="0" presId="urn:microsoft.com/office/officeart/2008/layout/LinedList"/>
    <dgm:cxn modelId="{B70FCAD6-4C33-4F74-852B-3C292A02D539}" type="presParOf" srcId="{E1EF0B65-2FDB-435F-B1FB-F3CD08248BEA}" destId="{FCB951B6-7E46-48D8-B04A-A5734819717D}" srcOrd="9" destOrd="0" presId="urn:microsoft.com/office/officeart/2008/layout/LinedList"/>
    <dgm:cxn modelId="{557701AB-3D34-48F0-A0A2-3AC15F7ED96D}" type="presParOf" srcId="{FCB951B6-7E46-48D8-B04A-A5734819717D}" destId="{0EC32E63-CE82-499A-86EC-76637BCDFBC6}" srcOrd="0" destOrd="0" presId="urn:microsoft.com/office/officeart/2008/layout/LinedList"/>
    <dgm:cxn modelId="{62F24479-64E5-4776-8BEB-E06FCA52C59A}" type="presParOf" srcId="{FCB951B6-7E46-48D8-B04A-A5734819717D}" destId="{FE666D06-4CB1-46D8-94DD-5620D6F56AFD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4CCEF58-E5C7-42C6-9DFF-D50DED3FAF5E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93ED950-A83A-4DD9-BB3F-0E46ED680085}">
      <dgm:prSet/>
      <dgm:spPr/>
      <dgm:t>
        <a:bodyPr/>
        <a:lstStyle/>
        <a:p>
          <a:r>
            <a:rPr lang="en-US" dirty="0"/>
            <a:t>Problem Definition</a:t>
          </a:r>
        </a:p>
      </dgm:t>
    </dgm:pt>
    <dgm:pt modelId="{AC0DF6A9-7BA5-4373-8901-3B76E819E1B7}" type="parTrans" cxnId="{AB254543-7DA0-4D4C-9FC6-40128ECFD6F0}">
      <dgm:prSet/>
      <dgm:spPr/>
      <dgm:t>
        <a:bodyPr/>
        <a:lstStyle/>
        <a:p>
          <a:endParaRPr lang="en-US"/>
        </a:p>
      </dgm:t>
    </dgm:pt>
    <dgm:pt modelId="{A416BC53-E32A-4384-AA66-E607AC6C05E8}" type="sibTrans" cxnId="{AB254543-7DA0-4D4C-9FC6-40128ECFD6F0}">
      <dgm:prSet/>
      <dgm:spPr/>
      <dgm:t>
        <a:bodyPr/>
        <a:lstStyle/>
        <a:p>
          <a:endParaRPr lang="en-US"/>
        </a:p>
      </dgm:t>
    </dgm:pt>
    <dgm:pt modelId="{4489F6A1-331B-41EE-B551-509F4DC49692}">
      <dgm:prSet/>
      <dgm:spPr/>
      <dgm:t>
        <a:bodyPr/>
        <a:lstStyle/>
        <a:p>
          <a:r>
            <a:rPr lang="en-US" dirty="0"/>
            <a:t>Potential Benefits</a:t>
          </a:r>
        </a:p>
      </dgm:t>
    </dgm:pt>
    <dgm:pt modelId="{E6711902-4DD3-4CE6-81A7-30484B2286D1}" type="parTrans" cxnId="{05C7D9AB-9835-4992-A15B-502FADF12E63}">
      <dgm:prSet/>
      <dgm:spPr/>
      <dgm:t>
        <a:bodyPr/>
        <a:lstStyle/>
        <a:p>
          <a:endParaRPr lang="en-US"/>
        </a:p>
      </dgm:t>
    </dgm:pt>
    <dgm:pt modelId="{07BF5738-620D-4B31-BBD6-C641CBBE296C}" type="sibTrans" cxnId="{05C7D9AB-9835-4992-A15B-502FADF12E63}">
      <dgm:prSet/>
      <dgm:spPr/>
      <dgm:t>
        <a:bodyPr/>
        <a:lstStyle/>
        <a:p>
          <a:endParaRPr lang="en-US"/>
        </a:p>
      </dgm:t>
    </dgm:pt>
    <dgm:pt modelId="{0DCF83B2-B56D-4E60-B117-4009E8E5F3BD}">
      <dgm:prSet/>
      <dgm:spPr/>
      <dgm:t>
        <a:bodyPr/>
        <a:lstStyle/>
        <a:p>
          <a:r>
            <a:rPr lang="en-US" dirty="0"/>
            <a:t>Project Guidance</a:t>
          </a:r>
        </a:p>
      </dgm:t>
    </dgm:pt>
    <dgm:pt modelId="{07DF92F2-AA05-46C7-B216-CB9E82323689}" type="parTrans" cxnId="{0F885920-FA0B-43C7-9A7D-73CD58989745}">
      <dgm:prSet/>
      <dgm:spPr/>
      <dgm:t>
        <a:bodyPr/>
        <a:lstStyle/>
        <a:p>
          <a:endParaRPr lang="en-US"/>
        </a:p>
      </dgm:t>
    </dgm:pt>
    <dgm:pt modelId="{6B752378-624F-4D14-88D3-505B50A22928}" type="sibTrans" cxnId="{0F885920-FA0B-43C7-9A7D-73CD58989745}">
      <dgm:prSet/>
      <dgm:spPr/>
      <dgm:t>
        <a:bodyPr/>
        <a:lstStyle/>
        <a:p>
          <a:endParaRPr lang="en-US"/>
        </a:p>
      </dgm:t>
    </dgm:pt>
    <dgm:pt modelId="{ED7790F2-2A45-4804-9789-7A28A13865CF}">
      <dgm:prSet/>
      <dgm:spPr/>
      <dgm:t>
        <a:bodyPr/>
        <a:lstStyle/>
        <a:p>
          <a:r>
            <a:rPr lang="en-US" dirty="0"/>
            <a:t>Project walkthrough</a:t>
          </a:r>
        </a:p>
      </dgm:t>
    </dgm:pt>
    <dgm:pt modelId="{24420E83-4E66-42C1-8D74-2DD046ABCD16}" type="parTrans" cxnId="{28950AFD-3B86-4CB3-BF6A-C629BD4FEEA4}">
      <dgm:prSet/>
      <dgm:spPr/>
      <dgm:t>
        <a:bodyPr/>
        <a:lstStyle/>
        <a:p>
          <a:endParaRPr lang="en-US"/>
        </a:p>
      </dgm:t>
    </dgm:pt>
    <dgm:pt modelId="{EA0374F3-C859-4D8C-8978-3385D1C5C015}" type="sibTrans" cxnId="{28950AFD-3B86-4CB3-BF6A-C629BD4FEEA4}">
      <dgm:prSet/>
      <dgm:spPr/>
      <dgm:t>
        <a:bodyPr/>
        <a:lstStyle/>
        <a:p>
          <a:endParaRPr lang="en-US"/>
        </a:p>
      </dgm:t>
    </dgm:pt>
    <dgm:pt modelId="{6DD6D386-A859-44FF-8371-36A7C17D9502}">
      <dgm:prSet/>
      <dgm:spPr/>
      <dgm:t>
        <a:bodyPr/>
        <a:lstStyle/>
        <a:p>
          <a:r>
            <a:rPr lang="en-US" dirty="0"/>
            <a:t>Critical requirements and solutions (1)</a:t>
          </a:r>
        </a:p>
      </dgm:t>
    </dgm:pt>
    <dgm:pt modelId="{89075D8C-DB32-420C-A824-637B655F1B97}" type="parTrans" cxnId="{52F1A42C-8545-4198-A5F0-2163CD008802}">
      <dgm:prSet/>
      <dgm:spPr/>
      <dgm:t>
        <a:bodyPr/>
        <a:lstStyle/>
        <a:p>
          <a:endParaRPr lang="en-US"/>
        </a:p>
      </dgm:t>
    </dgm:pt>
    <dgm:pt modelId="{64352627-ED61-48DC-BAC9-C345A932E80E}" type="sibTrans" cxnId="{52F1A42C-8545-4198-A5F0-2163CD008802}">
      <dgm:prSet/>
      <dgm:spPr/>
      <dgm:t>
        <a:bodyPr/>
        <a:lstStyle/>
        <a:p>
          <a:endParaRPr lang="en-US"/>
        </a:p>
      </dgm:t>
    </dgm:pt>
    <dgm:pt modelId="{E1EF0B65-2FDB-435F-B1FB-F3CD08248BEA}" type="pres">
      <dgm:prSet presAssocID="{F4CCEF58-E5C7-42C6-9DFF-D50DED3FAF5E}" presName="vert0" presStyleCnt="0">
        <dgm:presLayoutVars>
          <dgm:dir/>
          <dgm:animOne val="branch"/>
          <dgm:animLvl val="lvl"/>
        </dgm:presLayoutVars>
      </dgm:prSet>
      <dgm:spPr/>
    </dgm:pt>
    <dgm:pt modelId="{FB1FA61B-0255-4FEB-9420-DF76A012F905}" type="pres">
      <dgm:prSet presAssocID="{D93ED950-A83A-4DD9-BB3F-0E46ED680085}" presName="thickLine" presStyleLbl="alignNode1" presStyleIdx="0" presStyleCnt="5"/>
      <dgm:spPr/>
    </dgm:pt>
    <dgm:pt modelId="{441A803D-1F3B-4E1E-83B1-4ACDC12C9A31}" type="pres">
      <dgm:prSet presAssocID="{D93ED950-A83A-4DD9-BB3F-0E46ED680085}" presName="horz1" presStyleCnt="0"/>
      <dgm:spPr/>
    </dgm:pt>
    <dgm:pt modelId="{F3F14AB5-EFEE-4E66-A0E8-76C1010C7850}" type="pres">
      <dgm:prSet presAssocID="{D93ED950-A83A-4DD9-BB3F-0E46ED680085}" presName="tx1" presStyleLbl="revTx" presStyleIdx="0" presStyleCnt="5"/>
      <dgm:spPr/>
    </dgm:pt>
    <dgm:pt modelId="{65634ADA-C5FA-44E8-81B8-D77F044FEB2C}" type="pres">
      <dgm:prSet presAssocID="{D93ED950-A83A-4DD9-BB3F-0E46ED680085}" presName="vert1" presStyleCnt="0"/>
      <dgm:spPr/>
    </dgm:pt>
    <dgm:pt modelId="{CDC2F63D-9BC1-4356-86BE-7C909A1A3033}" type="pres">
      <dgm:prSet presAssocID="{4489F6A1-331B-41EE-B551-509F4DC49692}" presName="thickLine" presStyleLbl="alignNode1" presStyleIdx="1" presStyleCnt="5"/>
      <dgm:spPr/>
    </dgm:pt>
    <dgm:pt modelId="{991EED0C-DF49-451D-8A6C-5F4F661E1363}" type="pres">
      <dgm:prSet presAssocID="{4489F6A1-331B-41EE-B551-509F4DC49692}" presName="horz1" presStyleCnt="0"/>
      <dgm:spPr/>
    </dgm:pt>
    <dgm:pt modelId="{E8EE25C8-EA2C-431A-B9C3-9CAB90C56C8F}" type="pres">
      <dgm:prSet presAssocID="{4489F6A1-331B-41EE-B551-509F4DC49692}" presName="tx1" presStyleLbl="revTx" presStyleIdx="1" presStyleCnt="5"/>
      <dgm:spPr/>
    </dgm:pt>
    <dgm:pt modelId="{BF1F5DE4-D897-4CF5-B88C-2E19276BCC85}" type="pres">
      <dgm:prSet presAssocID="{4489F6A1-331B-41EE-B551-509F4DC49692}" presName="vert1" presStyleCnt="0"/>
      <dgm:spPr/>
    </dgm:pt>
    <dgm:pt modelId="{3A5C6CF6-8BE5-4607-932C-8CDF5790B73E}" type="pres">
      <dgm:prSet presAssocID="{0DCF83B2-B56D-4E60-B117-4009E8E5F3BD}" presName="thickLine" presStyleLbl="alignNode1" presStyleIdx="2" presStyleCnt="5"/>
      <dgm:spPr/>
    </dgm:pt>
    <dgm:pt modelId="{655277FF-F0B1-4FE4-AE9B-CCEE9B5839FA}" type="pres">
      <dgm:prSet presAssocID="{0DCF83B2-B56D-4E60-B117-4009E8E5F3BD}" presName="horz1" presStyleCnt="0"/>
      <dgm:spPr/>
    </dgm:pt>
    <dgm:pt modelId="{823E90DB-DE43-4A3B-8637-2AB8AA79035E}" type="pres">
      <dgm:prSet presAssocID="{0DCF83B2-B56D-4E60-B117-4009E8E5F3BD}" presName="tx1" presStyleLbl="revTx" presStyleIdx="2" presStyleCnt="5"/>
      <dgm:spPr/>
    </dgm:pt>
    <dgm:pt modelId="{7E30ED2C-C5C5-49D7-8684-23AADF81F9DD}" type="pres">
      <dgm:prSet presAssocID="{0DCF83B2-B56D-4E60-B117-4009E8E5F3BD}" presName="vert1" presStyleCnt="0"/>
      <dgm:spPr/>
    </dgm:pt>
    <dgm:pt modelId="{D95AE68C-EB06-4DA5-B5A1-96A623176A16}" type="pres">
      <dgm:prSet presAssocID="{ED7790F2-2A45-4804-9789-7A28A13865CF}" presName="thickLine" presStyleLbl="alignNode1" presStyleIdx="3" presStyleCnt="5"/>
      <dgm:spPr/>
    </dgm:pt>
    <dgm:pt modelId="{4FDBD0B2-10A7-4289-8F74-22B9131AA271}" type="pres">
      <dgm:prSet presAssocID="{ED7790F2-2A45-4804-9789-7A28A13865CF}" presName="horz1" presStyleCnt="0"/>
      <dgm:spPr/>
    </dgm:pt>
    <dgm:pt modelId="{BC59C657-0428-4253-9BCA-00550BE1E234}" type="pres">
      <dgm:prSet presAssocID="{ED7790F2-2A45-4804-9789-7A28A13865CF}" presName="tx1" presStyleLbl="revTx" presStyleIdx="3" presStyleCnt="5"/>
      <dgm:spPr/>
    </dgm:pt>
    <dgm:pt modelId="{57DE0461-F773-4195-A06E-972679F3A348}" type="pres">
      <dgm:prSet presAssocID="{ED7790F2-2A45-4804-9789-7A28A13865CF}" presName="vert1" presStyleCnt="0"/>
      <dgm:spPr/>
    </dgm:pt>
    <dgm:pt modelId="{EAD9DA9C-9D2A-4831-92EE-F8497BBCF426}" type="pres">
      <dgm:prSet presAssocID="{6DD6D386-A859-44FF-8371-36A7C17D9502}" presName="thickLine" presStyleLbl="alignNode1" presStyleIdx="4" presStyleCnt="5"/>
      <dgm:spPr/>
    </dgm:pt>
    <dgm:pt modelId="{2AFD388E-A77A-4473-93A2-364EEB00AC02}" type="pres">
      <dgm:prSet presAssocID="{6DD6D386-A859-44FF-8371-36A7C17D9502}" presName="horz1" presStyleCnt="0"/>
      <dgm:spPr/>
    </dgm:pt>
    <dgm:pt modelId="{5BC1D624-0EDE-4F00-9749-44C80DAC08A4}" type="pres">
      <dgm:prSet presAssocID="{6DD6D386-A859-44FF-8371-36A7C17D9502}" presName="tx1" presStyleLbl="revTx" presStyleIdx="4" presStyleCnt="5"/>
      <dgm:spPr/>
    </dgm:pt>
    <dgm:pt modelId="{FF6B6D53-6A6A-4A76-8FA7-54E0C70F336D}" type="pres">
      <dgm:prSet presAssocID="{6DD6D386-A859-44FF-8371-36A7C17D9502}" presName="vert1" presStyleCnt="0"/>
      <dgm:spPr/>
    </dgm:pt>
  </dgm:ptLst>
  <dgm:cxnLst>
    <dgm:cxn modelId="{0F885920-FA0B-43C7-9A7D-73CD58989745}" srcId="{F4CCEF58-E5C7-42C6-9DFF-D50DED3FAF5E}" destId="{0DCF83B2-B56D-4E60-B117-4009E8E5F3BD}" srcOrd="2" destOrd="0" parTransId="{07DF92F2-AA05-46C7-B216-CB9E82323689}" sibTransId="{6B752378-624F-4D14-88D3-505B50A22928}"/>
    <dgm:cxn modelId="{2AF06F27-21FA-4C67-9A0D-A9CBD6296082}" type="presOf" srcId="{ED7790F2-2A45-4804-9789-7A28A13865CF}" destId="{BC59C657-0428-4253-9BCA-00550BE1E234}" srcOrd="0" destOrd="0" presId="urn:microsoft.com/office/officeart/2008/layout/LinedList"/>
    <dgm:cxn modelId="{52F1A42C-8545-4198-A5F0-2163CD008802}" srcId="{F4CCEF58-E5C7-42C6-9DFF-D50DED3FAF5E}" destId="{6DD6D386-A859-44FF-8371-36A7C17D9502}" srcOrd="4" destOrd="0" parTransId="{89075D8C-DB32-420C-A824-637B655F1B97}" sibTransId="{64352627-ED61-48DC-BAC9-C345A932E80E}"/>
    <dgm:cxn modelId="{0D0D0835-9699-4994-ABE3-EBE14BAB75E4}" type="presOf" srcId="{4489F6A1-331B-41EE-B551-509F4DC49692}" destId="{E8EE25C8-EA2C-431A-B9C3-9CAB90C56C8F}" srcOrd="0" destOrd="0" presId="urn:microsoft.com/office/officeart/2008/layout/LinedList"/>
    <dgm:cxn modelId="{6A3FB35C-7B0D-4812-A8D1-3B0B6B6A0D7F}" type="presOf" srcId="{6DD6D386-A859-44FF-8371-36A7C17D9502}" destId="{5BC1D624-0EDE-4F00-9749-44C80DAC08A4}" srcOrd="0" destOrd="0" presId="urn:microsoft.com/office/officeart/2008/layout/LinedList"/>
    <dgm:cxn modelId="{AB254543-7DA0-4D4C-9FC6-40128ECFD6F0}" srcId="{F4CCEF58-E5C7-42C6-9DFF-D50DED3FAF5E}" destId="{D93ED950-A83A-4DD9-BB3F-0E46ED680085}" srcOrd="0" destOrd="0" parTransId="{AC0DF6A9-7BA5-4373-8901-3B76E819E1B7}" sibTransId="{A416BC53-E32A-4384-AA66-E607AC6C05E8}"/>
    <dgm:cxn modelId="{092B776A-D3CE-43B8-9DEB-7C5290E7EA64}" type="presOf" srcId="{F4CCEF58-E5C7-42C6-9DFF-D50DED3FAF5E}" destId="{E1EF0B65-2FDB-435F-B1FB-F3CD08248BEA}" srcOrd="0" destOrd="0" presId="urn:microsoft.com/office/officeart/2008/layout/LinedList"/>
    <dgm:cxn modelId="{F6C6AD98-1EDF-4CB0-B8F7-2881179942B3}" type="presOf" srcId="{D93ED950-A83A-4DD9-BB3F-0E46ED680085}" destId="{F3F14AB5-EFEE-4E66-A0E8-76C1010C7850}" srcOrd="0" destOrd="0" presId="urn:microsoft.com/office/officeart/2008/layout/LinedList"/>
    <dgm:cxn modelId="{05C7D9AB-9835-4992-A15B-502FADF12E63}" srcId="{F4CCEF58-E5C7-42C6-9DFF-D50DED3FAF5E}" destId="{4489F6A1-331B-41EE-B551-509F4DC49692}" srcOrd="1" destOrd="0" parTransId="{E6711902-4DD3-4CE6-81A7-30484B2286D1}" sibTransId="{07BF5738-620D-4B31-BBD6-C641CBBE296C}"/>
    <dgm:cxn modelId="{2E9194C9-9299-4D3E-ADF4-EC92D81D8970}" type="presOf" srcId="{0DCF83B2-B56D-4E60-B117-4009E8E5F3BD}" destId="{823E90DB-DE43-4A3B-8637-2AB8AA79035E}" srcOrd="0" destOrd="0" presId="urn:microsoft.com/office/officeart/2008/layout/LinedList"/>
    <dgm:cxn modelId="{28950AFD-3B86-4CB3-BF6A-C629BD4FEEA4}" srcId="{F4CCEF58-E5C7-42C6-9DFF-D50DED3FAF5E}" destId="{ED7790F2-2A45-4804-9789-7A28A13865CF}" srcOrd="3" destOrd="0" parTransId="{24420E83-4E66-42C1-8D74-2DD046ABCD16}" sibTransId="{EA0374F3-C859-4D8C-8978-3385D1C5C015}"/>
    <dgm:cxn modelId="{BB97F33A-FD80-4A16-ADE0-53E7A1C7F86F}" type="presParOf" srcId="{E1EF0B65-2FDB-435F-B1FB-F3CD08248BEA}" destId="{FB1FA61B-0255-4FEB-9420-DF76A012F905}" srcOrd="0" destOrd="0" presId="urn:microsoft.com/office/officeart/2008/layout/LinedList"/>
    <dgm:cxn modelId="{F6645AC9-7169-414D-AAC8-A06FD40912DF}" type="presParOf" srcId="{E1EF0B65-2FDB-435F-B1FB-F3CD08248BEA}" destId="{441A803D-1F3B-4E1E-83B1-4ACDC12C9A31}" srcOrd="1" destOrd="0" presId="urn:microsoft.com/office/officeart/2008/layout/LinedList"/>
    <dgm:cxn modelId="{15F5C62B-CD5A-476A-86A4-B1782FE0DE35}" type="presParOf" srcId="{441A803D-1F3B-4E1E-83B1-4ACDC12C9A31}" destId="{F3F14AB5-EFEE-4E66-A0E8-76C1010C7850}" srcOrd="0" destOrd="0" presId="urn:microsoft.com/office/officeart/2008/layout/LinedList"/>
    <dgm:cxn modelId="{9830F424-B8AB-4FFB-B257-2CF6F2234C53}" type="presParOf" srcId="{441A803D-1F3B-4E1E-83B1-4ACDC12C9A31}" destId="{65634ADA-C5FA-44E8-81B8-D77F044FEB2C}" srcOrd="1" destOrd="0" presId="urn:microsoft.com/office/officeart/2008/layout/LinedList"/>
    <dgm:cxn modelId="{3512F5E5-AAE3-41D4-B650-9FF525B8DFDF}" type="presParOf" srcId="{E1EF0B65-2FDB-435F-B1FB-F3CD08248BEA}" destId="{CDC2F63D-9BC1-4356-86BE-7C909A1A3033}" srcOrd="2" destOrd="0" presId="urn:microsoft.com/office/officeart/2008/layout/LinedList"/>
    <dgm:cxn modelId="{B5346089-B27F-4EB3-8938-31754087FC2A}" type="presParOf" srcId="{E1EF0B65-2FDB-435F-B1FB-F3CD08248BEA}" destId="{991EED0C-DF49-451D-8A6C-5F4F661E1363}" srcOrd="3" destOrd="0" presId="urn:microsoft.com/office/officeart/2008/layout/LinedList"/>
    <dgm:cxn modelId="{D307A461-88DC-450C-8FC6-BD62B606C691}" type="presParOf" srcId="{991EED0C-DF49-451D-8A6C-5F4F661E1363}" destId="{E8EE25C8-EA2C-431A-B9C3-9CAB90C56C8F}" srcOrd="0" destOrd="0" presId="urn:microsoft.com/office/officeart/2008/layout/LinedList"/>
    <dgm:cxn modelId="{718DA9FA-EE8F-4B77-ACBC-5957F22886A0}" type="presParOf" srcId="{991EED0C-DF49-451D-8A6C-5F4F661E1363}" destId="{BF1F5DE4-D897-4CF5-B88C-2E19276BCC85}" srcOrd="1" destOrd="0" presId="urn:microsoft.com/office/officeart/2008/layout/LinedList"/>
    <dgm:cxn modelId="{0DA07A92-495A-4FDA-BFF0-85E164707A88}" type="presParOf" srcId="{E1EF0B65-2FDB-435F-B1FB-F3CD08248BEA}" destId="{3A5C6CF6-8BE5-4607-932C-8CDF5790B73E}" srcOrd="4" destOrd="0" presId="urn:microsoft.com/office/officeart/2008/layout/LinedList"/>
    <dgm:cxn modelId="{7D0D3E35-0CCF-432B-B221-4620C10DA86B}" type="presParOf" srcId="{E1EF0B65-2FDB-435F-B1FB-F3CD08248BEA}" destId="{655277FF-F0B1-4FE4-AE9B-CCEE9B5839FA}" srcOrd="5" destOrd="0" presId="urn:microsoft.com/office/officeart/2008/layout/LinedList"/>
    <dgm:cxn modelId="{E810507A-0334-43C0-97C6-E797A39D94F9}" type="presParOf" srcId="{655277FF-F0B1-4FE4-AE9B-CCEE9B5839FA}" destId="{823E90DB-DE43-4A3B-8637-2AB8AA79035E}" srcOrd="0" destOrd="0" presId="urn:microsoft.com/office/officeart/2008/layout/LinedList"/>
    <dgm:cxn modelId="{911F0365-7BAD-4D88-A710-FDA3AFF0544A}" type="presParOf" srcId="{655277FF-F0B1-4FE4-AE9B-CCEE9B5839FA}" destId="{7E30ED2C-C5C5-49D7-8684-23AADF81F9DD}" srcOrd="1" destOrd="0" presId="urn:microsoft.com/office/officeart/2008/layout/LinedList"/>
    <dgm:cxn modelId="{43587AE3-7303-402D-A033-1892557288A1}" type="presParOf" srcId="{E1EF0B65-2FDB-435F-B1FB-F3CD08248BEA}" destId="{D95AE68C-EB06-4DA5-B5A1-96A623176A16}" srcOrd="6" destOrd="0" presId="urn:microsoft.com/office/officeart/2008/layout/LinedList"/>
    <dgm:cxn modelId="{60D8424C-8870-4DDB-8B7A-CBE6722043D5}" type="presParOf" srcId="{E1EF0B65-2FDB-435F-B1FB-F3CD08248BEA}" destId="{4FDBD0B2-10A7-4289-8F74-22B9131AA271}" srcOrd="7" destOrd="0" presId="urn:microsoft.com/office/officeart/2008/layout/LinedList"/>
    <dgm:cxn modelId="{47DF800D-05C6-4F71-8B45-AC541F1B31CE}" type="presParOf" srcId="{4FDBD0B2-10A7-4289-8F74-22B9131AA271}" destId="{BC59C657-0428-4253-9BCA-00550BE1E234}" srcOrd="0" destOrd="0" presId="urn:microsoft.com/office/officeart/2008/layout/LinedList"/>
    <dgm:cxn modelId="{2037894B-42D9-4356-869B-CD6C08F2B41B}" type="presParOf" srcId="{4FDBD0B2-10A7-4289-8F74-22B9131AA271}" destId="{57DE0461-F773-4195-A06E-972679F3A348}" srcOrd="1" destOrd="0" presId="urn:microsoft.com/office/officeart/2008/layout/LinedList"/>
    <dgm:cxn modelId="{49CEABEE-9871-4DD8-8755-A1FDD7558DEF}" type="presParOf" srcId="{E1EF0B65-2FDB-435F-B1FB-F3CD08248BEA}" destId="{EAD9DA9C-9D2A-4831-92EE-F8497BBCF426}" srcOrd="8" destOrd="0" presId="urn:microsoft.com/office/officeart/2008/layout/LinedList"/>
    <dgm:cxn modelId="{36FC9A1A-F088-4CE2-9177-283780630499}" type="presParOf" srcId="{E1EF0B65-2FDB-435F-B1FB-F3CD08248BEA}" destId="{2AFD388E-A77A-4473-93A2-364EEB00AC02}" srcOrd="9" destOrd="0" presId="urn:microsoft.com/office/officeart/2008/layout/LinedList"/>
    <dgm:cxn modelId="{8A2927FD-2CB2-481B-9C74-9DFCBD0C0F20}" type="presParOf" srcId="{2AFD388E-A77A-4473-93A2-364EEB00AC02}" destId="{5BC1D624-0EDE-4F00-9749-44C80DAC08A4}" srcOrd="0" destOrd="0" presId="urn:microsoft.com/office/officeart/2008/layout/LinedList"/>
    <dgm:cxn modelId="{2860BE3B-293B-4280-BE6C-CE45AF0B3BB0}" type="presParOf" srcId="{2AFD388E-A77A-4473-93A2-364EEB00AC02}" destId="{FF6B6D53-6A6A-4A76-8FA7-54E0C70F336D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4CCEF58-E5C7-42C6-9DFF-D50DED3FAF5E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1D8906D-BA09-440E-AAE3-D8E8FA922266}">
      <dgm:prSet custT="1"/>
      <dgm:spPr/>
      <dgm:t>
        <a:bodyPr/>
        <a:lstStyle/>
        <a:p>
          <a:r>
            <a:rPr lang="en-US" sz="2600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Calibri" panose="020F0502020204030204"/>
              <a:ea typeface="+mn-ea"/>
              <a:cs typeface="+mn-cs"/>
            </a:rPr>
            <a:t>Critical requirements and solutions (2)</a:t>
          </a:r>
        </a:p>
      </dgm:t>
    </dgm:pt>
    <dgm:pt modelId="{84171452-47CE-4272-A9C6-697588F5B0B5}" type="parTrans" cxnId="{DEF01CC7-B9DB-485A-8CA4-D117840B1254}">
      <dgm:prSet/>
      <dgm:spPr/>
      <dgm:t>
        <a:bodyPr/>
        <a:lstStyle/>
        <a:p>
          <a:endParaRPr lang="en-US"/>
        </a:p>
      </dgm:t>
    </dgm:pt>
    <dgm:pt modelId="{7E4170C5-7391-437E-955F-3ED54DBAA2B6}" type="sibTrans" cxnId="{DEF01CC7-B9DB-485A-8CA4-D117840B1254}">
      <dgm:prSet/>
      <dgm:spPr/>
      <dgm:t>
        <a:bodyPr/>
        <a:lstStyle/>
        <a:p>
          <a:endParaRPr lang="en-US"/>
        </a:p>
      </dgm:t>
    </dgm:pt>
    <dgm:pt modelId="{E97372AE-4668-4823-80F6-AF8DB285EFAC}">
      <dgm:prSet custT="1"/>
      <dgm:spPr/>
      <dgm:t>
        <a:bodyPr/>
        <a:lstStyle/>
        <a:p>
          <a:r>
            <a:rPr lang="en-US" sz="2600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Calibri" panose="020F0502020204030204"/>
              <a:ea typeface="+mn-ea"/>
              <a:cs typeface="+mn-cs"/>
            </a:rPr>
            <a:t>Critical requirements and solutions (3)</a:t>
          </a:r>
        </a:p>
      </dgm:t>
    </dgm:pt>
    <dgm:pt modelId="{951C33FE-0C56-4270-92AE-2B27F950E619}" type="parTrans" cxnId="{6E238354-9F0D-4A52-B13B-C28981491B09}">
      <dgm:prSet/>
      <dgm:spPr/>
      <dgm:t>
        <a:bodyPr/>
        <a:lstStyle/>
        <a:p>
          <a:endParaRPr lang="en-US"/>
        </a:p>
      </dgm:t>
    </dgm:pt>
    <dgm:pt modelId="{A44A8571-8541-4C7B-A5F0-5DA7779A5537}" type="sibTrans" cxnId="{6E238354-9F0D-4A52-B13B-C28981491B09}">
      <dgm:prSet/>
      <dgm:spPr/>
      <dgm:t>
        <a:bodyPr/>
        <a:lstStyle/>
        <a:p>
          <a:endParaRPr lang="en-US"/>
        </a:p>
      </dgm:t>
    </dgm:pt>
    <dgm:pt modelId="{34361731-725A-4B3B-9AAA-DF540EF101E7}">
      <dgm:prSet custT="1"/>
      <dgm:spPr/>
      <dgm:t>
        <a:bodyPr/>
        <a:lstStyle/>
        <a:p>
          <a:r>
            <a:rPr lang="en-US" sz="2600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Calibri" panose="020F0502020204030204"/>
              <a:ea typeface="+mn-ea"/>
              <a:cs typeface="+mn-cs"/>
            </a:rPr>
            <a:t>Critical requirements and solutions (4)</a:t>
          </a:r>
        </a:p>
      </dgm:t>
    </dgm:pt>
    <dgm:pt modelId="{A8DECFC8-7278-4526-9302-F6AB495BE273}" type="parTrans" cxnId="{0A864254-56E3-467B-8296-E18263EEF0FC}">
      <dgm:prSet/>
      <dgm:spPr/>
      <dgm:t>
        <a:bodyPr/>
        <a:lstStyle/>
        <a:p>
          <a:endParaRPr lang="en-US"/>
        </a:p>
      </dgm:t>
    </dgm:pt>
    <dgm:pt modelId="{3E934671-9EC6-4512-A004-02D8E978A2EB}" type="sibTrans" cxnId="{0A864254-56E3-467B-8296-E18263EEF0FC}">
      <dgm:prSet/>
      <dgm:spPr/>
      <dgm:t>
        <a:bodyPr/>
        <a:lstStyle/>
        <a:p>
          <a:endParaRPr lang="en-US"/>
        </a:p>
      </dgm:t>
    </dgm:pt>
    <dgm:pt modelId="{0CFB526A-875F-44AA-BB2C-69338798878A}">
      <dgm:prSet custT="1"/>
      <dgm:spPr/>
      <dgm:t>
        <a:bodyPr/>
        <a:lstStyle/>
        <a:p>
          <a:r>
            <a:rPr lang="en-US" sz="2600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Calibri" panose="020F0502020204030204"/>
              <a:ea typeface="+mn-ea"/>
              <a:cs typeface="+mn-cs"/>
            </a:rPr>
            <a:t>Critical requirements and solutions (5)</a:t>
          </a:r>
        </a:p>
      </dgm:t>
    </dgm:pt>
    <dgm:pt modelId="{778A2104-DD77-44F9-9ADC-74C005C71CA8}" type="parTrans" cxnId="{6A68D1DE-FAC8-4406-8A99-FB01D15A7F1A}">
      <dgm:prSet/>
      <dgm:spPr/>
      <dgm:t>
        <a:bodyPr/>
        <a:lstStyle/>
        <a:p>
          <a:endParaRPr lang="en-US"/>
        </a:p>
      </dgm:t>
    </dgm:pt>
    <dgm:pt modelId="{8CFC5812-EBEC-4107-8A7F-DDA3387BCD0C}" type="sibTrans" cxnId="{6A68D1DE-FAC8-4406-8A99-FB01D15A7F1A}">
      <dgm:prSet/>
      <dgm:spPr/>
      <dgm:t>
        <a:bodyPr/>
        <a:lstStyle/>
        <a:p>
          <a:endParaRPr lang="en-US"/>
        </a:p>
      </dgm:t>
    </dgm:pt>
    <dgm:pt modelId="{25B810B6-2278-4B09-BAC6-998B2EF529A0}">
      <dgm:prSet custT="1"/>
      <dgm:spPr/>
      <dgm:t>
        <a:bodyPr/>
        <a:lstStyle/>
        <a:p>
          <a:r>
            <a:rPr lang="en-US" sz="2600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Calibri" panose="020F0502020204030204"/>
              <a:ea typeface="+mn-ea"/>
              <a:cs typeface="+mn-cs"/>
            </a:rPr>
            <a:t>Future work</a:t>
          </a:r>
        </a:p>
      </dgm:t>
    </dgm:pt>
    <dgm:pt modelId="{9BE409A9-94F9-491A-A3F8-2E94A68BCF02}" type="parTrans" cxnId="{6E20A667-F34C-48A8-B938-7556AD4A6609}">
      <dgm:prSet/>
      <dgm:spPr/>
      <dgm:t>
        <a:bodyPr/>
        <a:lstStyle/>
        <a:p>
          <a:endParaRPr lang="en-US"/>
        </a:p>
      </dgm:t>
    </dgm:pt>
    <dgm:pt modelId="{2E6BA51F-96D4-4FF9-B53D-E9628131EB81}" type="sibTrans" cxnId="{6E20A667-F34C-48A8-B938-7556AD4A6609}">
      <dgm:prSet/>
      <dgm:spPr/>
      <dgm:t>
        <a:bodyPr/>
        <a:lstStyle/>
        <a:p>
          <a:endParaRPr lang="en-US"/>
        </a:p>
      </dgm:t>
    </dgm:pt>
    <dgm:pt modelId="{E1EF0B65-2FDB-435F-B1FB-F3CD08248BEA}" type="pres">
      <dgm:prSet presAssocID="{F4CCEF58-E5C7-42C6-9DFF-D50DED3FAF5E}" presName="vert0" presStyleCnt="0">
        <dgm:presLayoutVars>
          <dgm:dir/>
          <dgm:animOne val="branch"/>
          <dgm:animLvl val="lvl"/>
        </dgm:presLayoutVars>
      </dgm:prSet>
      <dgm:spPr/>
    </dgm:pt>
    <dgm:pt modelId="{66FA3683-CE44-48D0-9AD0-10BB46C84686}" type="pres">
      <dgm:prSet presAssocID="{11D8906D-BA09-440E-AAE3-D8E8FA922266}" presName="thickLine" presStyleLbl="alignNode1" presStyleIdx="0" presStyleCnt="5"/>
      <dgm:spPr/>
    </dgm:pt>
    <dgm:pt modelId="{56051A49-3C2F-4B1B-A166-7BD110011021}" type="pres">
      <dgm:prSet presAssocID="{11D8906D-BA09-440E-AAE3-D8E8FA922266}" presName="horz1" presStyleCnt="0"/>
      <dgm:spPr/>
    </dgm:pt>
    <dgm:pt modelId="{A2F202B9-0CB4-485C-9C95-63062CC19836}" type="pres">
      <dgm:prSet presAssocID="{11D8906D-BA09-440E-AAE3-D8E8FA922266}" presName="tx1" presStyleLbl="revTx" presStyleIdx="0" presStyleCnt="5"/>
      <dgm:spPr/>
    </dgm:pt>
    <dgm:pt modelId="{2A3BD4FE-0B90-4D76-AC71-FE96EBC63B7D}" type="pres">
      <dgm:prSet presAssocID="{11D8906D-BA09-440E-AAE3-D8E8FA922266}" presName="vert1" presStyleCnt="0"/>
      <dgm:spPr/>
    </dgm:pt>
    <dgm:pt modelId="{4DE5E735-46F3-4882-B6CE-9481231E6C99}" type="pres">
      <dgm:prSet presAssocID="{E97372AE-4668-4823-80F6-AF8DB285EFAC}" presName="thickLine" presStyleLbl="alignNode1" presStyleIdx="1" presStyleCnt="5"/>
      <dgm:spPr/>
    </dgm:pt>
    <dgm:pt modelId="{0A95F3BD-D732-4AA5-8D81-712944C213DA}" type="pres">
      <dgm:prSet presAssocID="{E97372AE-4668-4823-80F6-AF8DB285EFAC}" presName="horz1" presStyleCnt="0"/>
      <dgm:spPr/>
    </dgm:pt>
    <dgm:pt modelId="{B755EAB7-E37D-4A8D-9354-8FDC8ECBD8A3}" type="pres">
      <dgm:prSet presAssocID="{E97372AE-4668-4823-80F6-AF8DB285EFAC}" presName="tx1" presStyleLbl="revTx" presStyleIdx="1" presStyleCnt="5"/>
      <dgm:spPr/>
    </dgm:pt>
    <dgm:pt modelId="{C2D19BD0-6CF0-490F-BA42-D9AC594A274B}" type="pres">
      <dgm:prSet presAssocID="{E97372AE-4668-4823-80F6-AF8DB285EFAC}" presName="vert1" presStyleCnt="0"/>
      <dgm:spPr/>
    </dgm:pt>
    <dgm:pt modelId="{CF3763C6-0B7E-48A9-82C8-BEE61652BB57}" type="pres">
      <dgm:prSet presAssocID="{34361731-725A-4B3B-9AAA-DF540EF101E7}" presName="thickLine" presStyleLbl="alignNode1" presStyleIdx="2" presStyleCnt="5"/>
      <dgm:spPr/>
    </dgm:pt>
    <dgm:pt modelId="{C81AC7E7-CCC9-4536-99FF-220D6665294F}" type="pres">
      <dgm:prSet presAssocID="{34361731-725A-4B3B-9AAA-DF540EF101E7}" presName="horz1" presStyleCnt="0"/>
      <dgm:spPr/>
    </dgm:pt>
    <dgm:pt modelId="{A4351A40-F6DE-4D5B-AE71-1746A4201047}" type="pres">
      <dgm:prSet presAssocID="{34361731-725A-4B3B-9AAA-DF540EF101E7}" presName="tx1" presStyleLbl="revTx" presStyleIdx="2" presStyleCnt="5"/>
      <dgm:spPr/>
    </dgm:pt>
    <dgm:pt modelId="{8636C25A-4D59-4A4A-B738-4FDD73C2CEF4}" type="pres">
      <dgm:prSet presAssocID="{34361731-725A-4B3B-9AAA-DF540EF101E7}" presName="vert1" presStyleCnt="0"/>
      <dgm:spPr/>
    </dgm:pt>
    <dgm:pt modelId="{79007288-ABD0-4C0F-9D65-6B982DDF000F}" type="pres">
      <dgm:prSet presAssocID="{0CFB526A-875F-44AA-BB2C-69338798878A}" presName="thickLine" presStyleLbl="alignNode1" presStyleIdx="3" presStyleCnt="5"/>
      <dgm:spPr/>
    </dgm:pt>
    <dgm:pt modelId="{CD8458A2-6375-4EEB-B3B6-F3F097D9E94D}" type="pres">
      <dgm:prSet presAssocID="{0CFB526A-875F-44AA-BB2C-69338798878A}" presName="horz1" presStyleCnt="0"/>
      <dgm:spPr/>
    </dgm:pt>
    <dgm:pt modelId="{C9312072-595F-4B99-BC12-0C3449D44953}" type="pres">
      <dgm:prSet presAssocID="{0CFB526A-875F-44AA-BB2C-69338798878A}" presName="tx1" presStyleLbl="revTx" presStyleIdx="3" presStyleCnt="5"/>
      <dgm:spPr/>
    </dgm:pt>
    <dgm:pt modelId="{B865C8F3-B57C-4936-A0DC-2997EEBD893C}" type="pres">
      <dgm:prSet presAssocID="{0CFB526A-875F-44AA-BB2C-69338798878A}" presName="vert1" presStyleCnt="0"/>
      <dgm:spPr/>
    </dgm:pt>
    <dgm:pt modelId="{7FE86519-DE8F-4FFA-9451-09600553EC75}" type="pres">
      <dgm:prSet presAssocID="{25B810B6-2278-4B09-BAC6-998B2EF529A0}" presName="thickLine" presStyleLbl="alignNode1" presStyleIdx="4" presStyleCnt="5"/>
      <dgm:spPr/>
    </dgm:pt>
    <dgm:pt modelId="{840AD7EF-E745-47B5-9627-E2B9EAC6980B}" type="pres">
      <dgm:prSet presAssocID="{25B810B6-2278-4B09-BAC6-998B2EF529A0}" presName="horz1" presStyleCnt="0"/>
      <dgm:spPr/>
    </dgm:pt>
    <dgm:pt modelId="{98819A98-2C5D-40CF-BD57-EB47DCAED255}" type="pres">
      <dgm:prSet presAssocID="{25B810B6-2278-4B09-BAC6-998B2EF529A0}" presName="tx1" presStyleLbl="revTx" presStyleIdx="4" presStyleCnt="5"/>
      <dgm:spPr/>
    </dgm:pt>
    <dgm:pt modelId="{3DBFFE7E-8100-486C-AF48-F6BAF81A6C80}" type="pres">
      <dgm:prSet presAssocID="{25B810B6-2278-4B09-BAC6-998B2EF529A0}" presName="vert1" presStyleCnt="0"/>
      <dgm:spPr/>
    </dgm:pt>
  </dgm:ptLst>
  <dgm:cxnLst>
    <dgm:cxn modelId="{BB7A261E-4F5C-41A7-A92B-E9EE4F8A81CB}" type="presOf" srcId="{0CFB526A-875F-44AA-BB2C-69338798878A}" destId="{C9312072-595F-4B99-BC12-0C3449D44953}" srcOrd="0" destOrd="0" presId="urn:microsoft.com/office/officeart/2008/layout/LinedList"/>
    <dgm:cxn modelId="{011BF73A-ED61-4537-BC79-29C3044F7832}" type="presOf" srcId="{E97372AE-4668-4823-80F6-AF8DB285EFAC}" destId="{B755EAB7-E37D-4A8D-9354-8FDC8ECBD8A3}" srcOrd="0" destOrd="0" presId="urn:microsoft.com/office/officeart/2008/layout/LinedList"/>
    <dgm:cxn modelId="{121AF764-80DA-4F30-AE6E-EC55A4E75607}" type="presOf" srcId="{25B810B6-2278-4B09-BAC6-998B2EF529A0}" destId="{98819A98-2C5D-40CF-BD57-EB47DCAED255}" srcOrd="0" destOrd="0" presId="urn:microsoft.com/office/officeart/2008/layout/LinedList"/>
    <dgm:cxn modelId="{6E20A667-F34C-48A8-B938-7556AD4A6609}" srcId="{F4CCEF58-E5C7-42C6-9DFF-D50DED3FAF5E}" destId="{25B810B6-2278-4B09-BAC6-998B2EF529A0}" srcOrd="4" destOrd="0" parTransId="{9BE409A9-94F9-491A-A3F8-2E94A68BCF02}" sibTransId="{2E6BA51F-96D4-4FF9-B53D-E9628131EB81}"/>
    <dgm:cxn modelId="{092B776A-D3CE-43B8-9DEB-7C5290E7EA64}" type="presOf" srcId="{F4CCEF58-E5C7-42C6-9DFF-D50DED3FAF5E}" destId="{E1EF0B65-2FDB-435F-B1FB-F3CD08248BEA}" srcOrd="0" destOrd="0" presId="urn:microsoft.com/office/officeart/2008/layout/LinedList"/>
    <dgm:cxn modelId="{0A864254-56E3-467B-8296-E18263EEF0FC}" srcId="{F4CCEF58-E5C7-42C6-9DFF-D50DED3FAF5E}" destId="{34361731-725A-4B3B-9AAA-DF540EF101E7}" srcOrd="2" destOrd="0" parTransId="{A8DECFC8-7278-4526-9302-F6AB495BE273}" sibTransId="{3E934671-9EC6-4512-A004-02D8E978A2EB}"/>
    <dgm:cxn modelId="{6E238354-9F0D-4A52-B13B-C28981491B09}" srcId="{F4CCEF58-E5C7-42C6-9DFF-D50DED3FAF5E}" destId="{E97372AE-4668-4823-80F6-AF8DB285EFAC}" srcOrd="1" destOrd="0" parTransId="{951C33FE-0C56-4270-92AE-2B27F950E619}" sibTransId="{A44A8571-8541-4C7B-A5F0-5DA7779A5537}"/>
    <dgm:cxn modelId="{419DE081-20DF-4489-B467-A3377E217110}" type="presOf" srcId="{11D8906D-BA09-440E-AAE3-D8E8FA922266}" destId="{A2F202B9-0CB4-485C-9C95-63062CC19836}" srcOrd="0" destOrd="0" presId="urn:microsoft.com/office/officeart/2008/layout/LinedList"/>
    <dgm:cxn modelId="{F4CCDEBA-AE7B-49E5-875E-82D4717D9D0E}" type="presOf" srcId="{34361731-725A-4B3B-9AAA-DF540EF101E7}" destId="{A4351A40-F6DE-4D5B-AE71-1746A4201047}" srcOrd="0" destOrd="0" presId="urn:microsoft.com/office/officeart/2008/layout/LinedList"/>
    <dgm:cxn modelId="{DEF01CC7-B9DB-485A-8CA4-D117840B1254}" srcId="{F4CCEF58-E5C7-42C6-9DFF-D50DED3FAF5E}" destId="{11D8906D-BA09-440E-AAE3-D8E8FA922266}" srcOrd="0" destOrd="0" parTransId="{84171452-47CE-4272-A9C6-697588F5B0B5}" sibTransId="{7E4170C5-7391-437E-955F-3ED54DBAA2B6}"/>
    <dgm:cxn modelId="{6A68D1DE-FAC8-4406-8A99-FB01D15A7F1A}" srcId="{F4CCEF58-E5C7-42C6-9DFF-D50DED3FAF5E}" destId="{0CFB526A-875F-44AA-BB2C-69338798878A}" srcOrd="3" destOrd="0" parTransId="{778A2104-DD77-44F9-9ADC-74C005C71CA8}" sibTransId="{8CFC5812-EBEC-4107-8A7F-DDA3387BCD0C}"/>
    <dgm:cxn modelId="{A9ED71CD-FD4C-4C65-BF00-E09D1A5DE30B}" type="presParOf" srcId="{E1EF0B65-2FDB-435F-B1FB-F3CD08248BEA}" destId="{66FA3683-CE44-48D0-9AD0-10BB46C84686}" srcOrd="0" destOrd="0" presId="urn:microsoft.com/office/officeart/2008/layout/LinedList"/>
    <dgm:cxn modelId="{7D689601-C29A-4E05-90CC-FDCD9512A67B}" type="presParOf" srcId="{E1EF0B65-2FDB-435F-B1FB-F3CD08248BEA}" destId="{56051A49-3C2F-4B1B-A166-7BD110011021}" srcOrd="1" destOrd="0" presId="urn:microsoft.com/office/officeart/2008/layout/LinedList"/>
    <dgm:cxn modelId="{087774CA-B952-4C2C-AB8A-0E2FD9DA316F}" type="presParOf" srcId="{56051A49-3C2F-4B1B-A166-7BD110011021}" destId="{A2F202B9-0CB4-485C-9C95-63062CC19836}" srcOrd="0" destOrd="0" presId="urn:microsoft.com/office/officeart/2008/layout/LinedList"/>
    <dgm:cxn modelId="{F1D8E4A6-76AC-482B-9DAC-7FFB21EC2291}" type="presParOf" srcId="{56051A49-3C2F-4B1B-A166-7BD110011021}" destId="{2A3BD4FE-0B90-4D76-AC71-FE96EBC63B7D}" srcOrd="1" destOrd="0" presId="urn:microsoft.com/office/officeart/2008/layout/LinedList"/>
    <dgm:cxn modelId="{BC64F333-4CAD-4AC7-B6F1-3D183B55079B}" type="presParOf" srcId="{E1EF0B65-2FDB-435F-B1FB-F3CD08248BEA}" destId="{4DE5E735-46F3-4882-B6CE-9481231E6C99}" srcOrd="2" destOrd="0" presId="urn:microsoft.com/office/officeart/2008/layout/LinedList"/>
    <dgm:cxn modelId="{7D739E26-1958-4192-B5C1-C40B043CD25D}" type="presParOf" srcId="{E1EF0B65-2FDB-435F-B1FB-F3CD08248BEA}" destId="{0A95F3BD-D732-4AA5-8D81-712944C213DA}" srcOrd="3" destOrd="0" presId="urn:microsoft.com/office/officeart/2008/layout/LinedList"/>
    <dgm:cxn modelId="{28765D3B-EBF6-4E31-9C0A-3748EDCE5152}" type="presParOf" srcId="{0A95F3BD-D732-4AA5-8D81-712944C213DA}" destId="{B755EAB7-E37D-4A8D-9354-8FDC8ECBD8A3}" srcOrd="0" destOrd="0" presId="urn:microsoft.com/office/officeart/2008/layout/LinedList"/>
    <dgm:cxn modelId="{4D88E0E4-28B4-4993-A44D-B483DF716959}" type="presParOf" srcId="{0A95F3BD-D732-4AA5-8D81-712944C213DA}" destId="{C2D19BD0-6CF0-490F-BA42-D9AC594A274B}" srcOrd="1" destOrd="0" presId="urn:microsoft.com/office/officeart/2008/layout/LinedList"/>
    <dgm:cxn modelId="{421BC638-0192-4D94-BD23-9B8062256D63}" type="presParOf" srcId="{E1EF0B65-2FDB-435F-B1FB-F3CD08248BEA}" destId="{CF3763C6-0B7E-48A9-82C8-BEE61652BB57}" srcOrd="4" destOrd="0" presId="urn:microsoft.com/office/officeart/2008/layout/LinedList"/>
    <dgm:cxn modelId="{B867E689-BF8B-4B08-AA25-66B4A82A5732}" type="presParOf" srcId="{E1EF0B65-2FDB-435F-B1FB-F3CD08248BEA}" destId="{C81AC7E7-CCC9-4536-99FF-220D6665294F}" srcOrd="5" destOrd="0" presId="urn:microsoft.com/office/officeart/2008/layout/LinedList"/>
    <dgm:cxn modelId="{921BC926-1C10-45A3-8F03-D3B35B08CF79}" type="presParOf" srcId="{C81AC7E7-CCC9-4536-99FF-220D6665294F}" destId="{A4351A40-F6DE-4D5B-AE71-1746A4201047}" srcOrd="0" destOrd="0" presId="urn:microsoft.com/office/officeart/2008/layout/LinedList"/>
    <dgm:cxn modelId="{3A7DD729-55BB-448A-A2B8-5A31BD20A23A}" type="presParOf" srcId="{C81AC7E7-CCC9-4536-99FF-220D6665294F}" destId="{8636C25A-4D59-4A4A-B738-4FDD73C2CEF4}" srcOrd="1" destOrd="0" presId="urn:microsoft.com/office/officeart/2008/layout/LinedList"/>
    <dgm:cxn modelId="{35DF3538-147F-49B4-ADC4-0F5B37586384}" type="presParOf" srcId="{E1EF0B65-2FDB-435F-B1FB-F3CD08248BEA}" destId="{79007288-ABD0-4C0F-9D65-6B982DDF000F}" srcOrd="6" destOrd="0" presId="urn:microsoft.com/office/officeart/2008/layout/LinedList"/>
    <dgm:cxn modelId="{17A0E77D-D4D8-42AC-8604-6A5B42CD6CCC}" type="presParOf" srcId="{E1EF0B65-2FDB-435F-B1FB-F3CD08248BEA}" destId="{CD8458A2-6375-4EEB-B3B6-F3F097D9E94D}" srcOrd="7" destOrd="0" presId="urn:microsoft.com/office/officeart/2008/layout/LinedList"/>
    <dgm:cxn modelId="{E167650B-7A49-44B1-A77A-E2142E2D5CE2}" type="presParOf" srcId="{CD8458A2-6375-4EEB-B3B6-F3F097D9E94D}" destId="{C9312072-595F-4B99-BC12-0C3449D44953}" srcOrd="0" destOrd="0" presId="urn:microsoft.com/office/officeart/2008/layout/LinedList"/>
    <dgm:cxn modelId="{466D5D1C-49F7-405E-A293-C62CF01E0D74}" type="presParOf" srcId="{CD8458A2-6375-4EEB-B3B6-F3F097D9E94D}" destId="{B865C8F3-B57C-4936-A0DC-2997EEBD893C}" srcOrd="1" destOrd="0" presId="urn:microsoft.com/office/officeart/2008/layout/LinedList"/>
    <dgm:cxn modelId="{F18747D3-FCB6-454C-B2D1-B3ED000450EB}" type="presParOf" srcId="{E1EF0B65-2FDB-435F-B1FB-F3CD08248BEA}" destId="{7FE86519-DE8F-4FFA-9451-09600553EC75}" srcOrd="8" destOrd="0" presId="urn:microsoft.com/office/officeart/2008/layout/LinedList"/>
    <dgm:cxn modelId="{0661290D-D3A8-4559-8BE9-3AE00A65890E}" type="presParOf" srcId="{E1EF0B65-2FDB-435F-B1FB-F3CD08248BEA}" destId="{840AD7EF-E745-47B5-9627-E2B9EAC6980B}" srcOrd="9" destOrd="0" presId="urn:microsoft.com/office/officeart/2008/layout/LinedList"/>
    <dgm:cxn modelId="{9E306DE4-9B10-4FDC-A380-68B8AF219ADD}" type="presParOf" srcId="{840AD7EF-E745-47B5-9627-E2B9EAC6980B}" destId="{98819A98-2C5D-40CF-BD57-EB47DCAED255}" srcOrd="0" destOrd="0" presId="urn:microsoft.com/office/officeart/2008/layout/LinedList"/>
    <dgm:cxn modelId="{9A8A95F2-7F06-44DC-9599-B1EA8FCE9836}" type="presParOf" srcId="{840AD7EF-E745-47B5-9627-E2B9EAC6980B}" destId="{3DBFFE7E-8100-486C-AF48-F6BAF81A6C80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4CCEF58-E5C7-42C6-9DFF-D50DED3FAF5E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514A877-6303-4D9E-93F8-F111F4F8292F}">
      <dgm:prSet custT="1"/>
      <dgm:spPr/>
      <dgm:t>
        <a:bodyPr/>
        <a:lstStyle/>
        <a:p>
          <a:pPr>
            <a:buFont typeface="Wingdings" panose="05000000000000000000" pitchFamily="2" charset="2"/>
            <a:buNone/>
          </a:pPr>
          <a:r>
            <a:rPr lang="en-US" sz="2800" dirty="0"/>
            <a:t>Network failure </a:t>
          </a:r>
          <a:r>
            <a:rPr lang="en-US" sz="2800" dirty="0">
              <a:solidFill>
                <a:schemeClr val="tx1"/>
              </a:solidFill>
            </a:rPr>
            <a:t>detection and classification </a:t>
          </a:r>
          <a:br>
            <a:rPr lang="en-US" sz="2800" dirty="0">
              <a:solidFill>
                <a:schemeClr val="tx1"/>
              </a:solidFill>
            </a:rPr>
          </a:br>
          <a:r>
            <a:rPr lang="en-US" sz="2800" dirty="0">
              <a:solidFill>
                <a:schemeClr val="tx1"/>
              </a:solidFill>
            </a:rPr>
            <a:t>(the failure and its type) </a:t>
          </a:r>
          <a:r>
            <a:rPr lang="en-US" sz="2800" dirty="0"/>
            <a:t>to provide lower maintenance cost and minimalize maintenance work.</a:t>
          </a:r>
        </a:p>
      </dgm:t>
    </dgm:pt>
    <dgm:pt modelId="{AADE4C1F-3F8F-4D36-965C-EF3545FBF20A}" type="parTrans" cxnId="{55ABD64A-D7BF-4D44-AFA5-63BD93EE48EA}">
      <dgm:prSet/>
      <dgm:spPr/>
      <dgm:t>
        <a:bodyPr/>
        <a:lstStyle/>
        <a:p>
          <a:endParaRPr lang="en-US"/>
        </a:p>
      </dgm:t>
    </dgm:pt>
    <dgm:pt modelId="{216CBBCB-03FD-44A5-B166-42928C38CB33}" type="sibTrans" cxnId="{55ABD64A-D7BF-4D44-AFA5-63BD93EE48EA}">
      <dgm:prSet/>
      <dgm:spPr/>
      <dgm:t>
        <a:bodyPr/>
        <a:lstStyle/>
        <a:p>
          <a:endParaRPr lang="en-US"/>
        </a:p>
      </dgm:t>
    </dgm:pt>
    <dgm:pt modelId="{214F4B84-9790-4349-84EB-7DB4BEF90F04}">
      <dgm:prSet custT="1"/>
      <dgm:spPr/>
      <dgm:t>
        <a:bodyPr/>
        <a:lstStyle/>
        <a:p>
          <a:r>
            <a:rPr lang="en-US" sz="2800" dirty="0"/>
            <a:t>5G network </a:t>
          </a:r>
          <a:r>
            <a:rPr lang="en-US" sz="2800" dirty="0">
              <a:solidFill>
                <a:schemeClr val="tx1"/>
              </a:solidFill>
            </a:rPr>
            <a:t>optimization using beamforming selection from lidar to increase data rate.</a:t>
          </a:r>
        </a:p>
      </dgm:t>
    </dgm:pt>
    <dgm:pt modelId="{3F82639C-4AD4-49A2-9FA9-CFED1B5B5860}" type="parTrans" cxnId="{669325A8-159E-4BFC-A7C3-E197F8ED4872}">
      <dgm:prSet/>
      <dgm:spPr/>
      <dgm:t>
        <a:bodyPr/>
        <a:lstStyle/>
        <a:p>
          <a:endParaRPr lang="en-US"/>
        </a:p>
      </dgm:t>
    </dgm:pt>
    <dgm:pt modelId="{FAA1786D-4375-43D9-BBBD-835A427B8BC1}" type="sibTrans" cxnId="{669325A8-159E-4BFC-A7C3-E197F8ED4872}">
      <dgm:prSet/>
      <dgm:spPr/>
      <dgm:t>
        <a:bodyPr/>
        <a:lstStyle/>
        <a:p>
          <a:endParaRPr lang="en-US"/>
        </a:p>
      </dgm:t>
    </dgm:pt>
    <dgm:pt modelId="{E1EF0B65-2FDB-435F-B1FB-F3CD08248BEA}" type="pres">
      <dgm:prSet presAssocID="{F4CCEF58-E5C7-42C6-9DFF-D50DED3FAF5E}" presName="vert0" presStyleCnt="0">
        <dgm:presLayoutVars>
          <dgm:dir/>
          <dgm:animOne val="branch"/>
          <dgm:animLvl val="lvl"/>
        </dgm:presLayoutVars>
      </dgm:prSet>
      <dgm:spPr/>
    </dgm:pt>
    <dgm:pt modelId="{FEE99C7D-4B55-4812-BDEF-9DE7FAADF73B}" type="pres">
      <dgm:prSet presAssocID="{E514A877-6303-4D9E-93F8-F111F4F8292F}" presName="thickLine" presStyleLbl="alignNode1" presStyleIdx="0" presStyleCnt="2"/>
      <dgm:spPr/>
    </dgm:pt>
    <dgm:pt modelId="{48817591-1622-4E91-B68E-460A466F2FA4}" type="pres">
      <dgm:prSet presAssocID="{E514A877-6303-4D9E-93F8-F111F4F8292F}" presName="horz1" presStyleCnt="0"/>
      <dgm:spPr/>
    </dgm:pt>
    <dgm:pt modelId="{4E552F5A-8F1F-43CA-9DF6-F0BD0F5A2EE9}" type="pres">
      <dgm:prSet presAssocID="{E514A877-6303-4D9E-93F8-F111F4F8292F}" presName="tx1" presStyleLbl="revTx" presStyleIdx="0" presStyleCnt="2"/>
      <dgm:spPr/>
    </dgm:pt>
    <dgm:pt modelId="{88C98ACB-0D75-4E8F-BA6E-546310202B47}" type="pres">
      <dgm:prSet presAssocID="{E514A877-6303-4D9E-93F8-F111F4F8292F}" presName="vert1" presStyleCnt="0"/>
      <dgm:spPr/>
    </dgm:pt>
    <dgm:pt modelId="{CE257407-0BDF-4C22-B315-F92F29C31A7D}" type="pres">
      <dgm:prSet presAssocID="{214F4B84-9790-4349-84EB-7DB4BEF90F04}" presName="thickLine" presStyleLbl="alignNode1" presStyleIdx="1" presStyleCnt="2"/>
      <dgm:spPr/>
    </dgm:pt>
    <dgm:pt modelId="{56B18ED8-9B25-4DC0-AF4F-D3827F07A562}" type="pres">
      <dgm:prSet presAssocID="{214F4B84-9790-4349-84EB-7DB4BEF90F04}" presName="horz1" presStyleCnt="0"/>
      <dgm:spPr/>
    </dgm:pt>
    <dgm:pt modelId="{02B59ECA-0349-493F-BCD1-028997B1C4AD}" type="pres">
      <dgm:prSet presAssocID="{214F4B84-9790-4349-84EB-7DB4BEF90F04}" presName="tx1" presStyleLbl="revTx" presStyleIdx="1" presStyleCnt="2"/>
      <dgm:spPr/>
    </dgm:pt>
    <dgm:pt modelId="{2F2F953E-BB32-43F6-ADD5-B5099E595840}" type="pres">
      <dgm:prSet presAssocID="{214F4B84-9790-4349-84EB-7DB4BEF90F04}" presName="vert1" presStyleCnt="0"/>
      <dgm:spPr/>
    </dgm:pt>
  </dgm:ptLst>
  <dgm:cxnLst>
    <dgm:cxn modelId="{33311F0E-B7E4-4179-8D86-B45278A924CA}" type="presOf" srcId="{E514A877-6303-4D9E-93F8-F111F4F8292F}" destId="{4E552F5A-8F1F-43CA-9DF6-F0BD0F5A2EE9}" srcOrd="0" destOrd="0" presId="urn:microsoft.com/office/officeart/2008/layout/LinedList"/>
    <dgm:cxn modelId="{092B776A-D3CE-43B8-9DEB-7C5290E7EA64}" type="presOf" srcId="{F4CCEF58-E5C7-42C6-9DFF-D50DED3FAF5E}" destId="{E1EF0B65-2FDB-435F-B1FB-F3CD08248BEA}" srcOrd="0" destOrd="0" presId="urn:microsoft.com/office/officeart/2008/layout/LinedList"/>
    <dgm:cxn modelId="{55ABD64A-D7BF-4D44-AFA5-63BD93EE48EA}" srcId="{F4CCEF58-E5C7-42C6-9DFF-D50DED3FAF5E}" destId="{E514A877-6303-4D9E-93F8-F111F4F8292F}" srcOrd="0" destOrd="0" parTransId="{AADE4C1F-3F8F-4D36-965C-EF3545FBF20A}" sibTransId="{216CBBCB-03FD-44A5-B166-42928C38CB33}"/>
    <dgm:cxn modelId="{B9190D6C-D5AB-4687-8456-2B12CBC8BE3B}" type="presOf" srcId="{214F4B84-9790-4349-84EB-7DB4BEF90F04}" destId="{02B59ECA-0349-493F-BCD1-028997B1C4AD}" srcOrd="0" destOrd="0" presId="urn:microsoft.com/office/officeart/2008/layout/LinedList"/>
    <dgm:cxn modelId="{669325A8-159E-4BFC-A7C3-E197F8ED4872}" srcId="{F4CCEF58-E5C7-42C6-9DFF-D50DED3FAF5E}" destId="{214F4B84-9790-4349-84EB-7DB4BEF90F04}" srcOrd="1" destOrd="0" parTransId="{3F82639C-4AD4-49A2-9FA9-CFED1B5B5860}" sibTransId="{FAA1786D-4375-43D9-BBBD-835A427B8BC1}"/>
    <dgm:cxn modelId="{5DA8BA06-B788-4BD3-B814-F3BAE2FD75EC}" type="presParOf" srcId="{E1EF0B65-2FDB-435F-B1FB-F3CD08248BEA}" destId="{FEE99C7D-4B55-4812-BDEF-9DE7FAADF73B}" srcOrd="0" destOrd="0" presId="urn:microsoft.com/office/officeart/2008/layout/LinedList"/>
    <dgm:cxn modelId="{41C2173C-A506-425B-BC12-0DEE1F6B2D85}" type="presParOf" srcId="{E1EF0B65-2FDB-435F-B1FB-F3CD08248BEA}" destId="{48817591-1622-4E91-B68E-460A466F2FA4}" srcOrd="1" destOrd="0" presId="urn:microsoft.com/office/officeart/2008/layout/LinedList"/>
    <dgm:cxn modelId="{5CD37B96-FED0-427F-A783-46D16CE06A33}" type="presParOf" srcId="{48817591-1622-4E91-B68E-460A466F2FA4}" destId="{4E552F5A-8F1F-43CA-9DF6-F0BD0F5A2EE9}" srcOrd="0" destOrd="0" presId="urn:microsoft.com/office/officeart/2008/layout/LinedList"/>
    <dgm:cxn modelId="{32468109-D575-4102-B849-A7A9F4C94701}" type="presParOf" srcId="{48817591-1622-4E91-B68E-460A466F2FA4}" destId="{88C98ACB-0D75-4E8F-BA6E-546310202B47}" srcOrd="1" destOrd="0" presId="urn:microsoft.com/office/officeart/2008/layout/LinedList"/>
    <dgm:cxn modelId="{F5826CE1-749B-4CA1-92D1-1BEEC0F3202B}" type="presParOf" srcId="{E1EF0B65-2FDB-435F-B1FB-F3CD08248BEA}" destId="{CE257407-0BDF-4C22-B315-F92F29C31A7D}" srcOrd="2" destOrd="0" presId="urn:microsoft.com/office/officeart/2008/layout/LinedList"/>
    <dgm:cxn modelId="{6B65081B-DD5C-4244-BD65-B3B2A0E08767}" type="presParOf" srcId="{E1EF0B65-2FDB-435F-B1FB-F3CD08248BEA}" destId="{56B18ED8-9B25-4DC0-AF4F-D3827F07A562}" srcOrd="3" destOrd="0" presId="urn:microsoft.com/office/officeart/2008/layout/LinedList"/>
    <dgm:cxn modelId="{9E2E5AC9-D35F-4294-9D7F-CBCC4606583B}" type="presParOf" srcId="{56B18ED8-9B25-4DC0-AF4F-D3827F07A562}" destId="{02B59ECA-0349-493F-BCD1-028997B1C4AD}" srcOrd="0" destOrd="0" presId="urn:microsoft.com/office/officeart/2008/layout/LinedList"/>
    <dgm:cxn modelId="{6D472915-9E3A-4D05-8C23-9BC1FB8B2393}" type="presParOf" srcId="{56B18ED8-9B25-4DC0-AF4F-D3827F07A562}" destId="{2F2F953E-BB32-43F6-ADD5-B5099E595840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F4CCEF58-E5C7-42C6-9DFF-D50DED3FAF5E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2A47A4A-2637-40D1-8AB2-4BCAE02F1144}">
      <dgm:prSet custT="1"/>
      <dgm:spPr/>
      <dgm:t>
        <a:bodyPr/>
        <a:lstStyle/>
        <a:p>
          <a:pPr algn="l"/>
          <a:r>
            <a:rPr lang="en-US" sz="2400" dirty="0"/>
            <a:t>Designing web application for cascaded model</a:t>
          </a:r>
          <a:endParaRPr lang="en-US" sz="2400" dirty="0">
            <a:solidFill>
              <a:schemeClr val="bg2">
                <a:lumMod val="10000"/>
              </a:schemeClr>
            </a:solidFill>
          </a:endParaRPr>
        </a:p>
      </dgm:t>
    </dgm:pt>
    <dgm:pt modelId="{81E7DC45-2C37-4365-ABFC-2D9493018B70}" type="parTrans" cxnId="{73DCA66C-0994-44C3-BF4F-C40AF6711834}">
      <dgm:prSet/>
      <dgm:spPr/>
      <dgm:t>
        <a:bodyPr/>
        <a:lstStyle/>
        <a:p>
          <a:endParaRPr lang="en-US"/>
        </a:p>
      </dgm:t>
    </dgm:pt>
    <dgm:pt modelId="{8DF32EEB-7EDB-4B96-A1C8-797A11DED584}" type="sibTrans" cxnId="{73DCA66C-0994-44C3-BF4F-C40AF6711834}">
      <dgm:prSet/>
      <dgm:spPr/>
      <dgm:t>
        <a:bodyPr/>
        <a:lstStyle/>
        <a:p>
          <a:endParaRPr lang="en-US"/>
        </a:p>
      </dgm:t>
    </dgm:pt>
    <dgm:pt modelId="{579890E6-005C-41E9-A635-3B12255584E4}">
      <dgm:prSet custT="1"/>
      <dgm:spPr/>
      <dgm:t>
        <a:bodyPr/>
        <a:lstStyle/>
        <a:p>
          <a:r>
            <a:rPr lang="en-US" sz="2400" kern="1200" dirty="0"/>
            <a:t>Building and evaluating of cascaded model for tabular dataset</a:t>
          </a:r>
          <a:endParaRPr lang="en-US" sz="2400" kern="1200" dirty="0">
            <a:solidFill>
              <a:srgbClr val="000000">
                <a:hueOff val="0"/>
                <a:satOff val="0"/>
                <a:lumOff val="0"/>
                <a:alphaOff val="0"/>
              </a:srgbClr>
            </a:solidFill>
            <a:latin typeface="Calibri" panose="020F0502020204030204"/>
            <a:ea typeface="+mn-ea"/>
            <a:cs typeface="+mn-cs"/>
          </a:endParaRPr>
        </a:p>
      </dgm:t>
    </dgm:pt>
    <dgm:pt modelId="{3E2E59DF-CCEA-4133-BE94-3DC2E32FA946}" type="parTrans" cxnId="{876F7E7B-1CD7-4CD7-A7C3-645918F9E3BB}">
      <dgm:prSet/>
      <dgm:spPr/>
      <dgm:t>
        <a:bodyPr/>
        <a:lstStyle/>
        <a:p>
          <a:endParaRPr lang="en-US"/>
        </a:p>
      </dgm:t>
    </dgm:pt>
    <dgm:pt modelId="{40C1B451-9181-4388-ACB1-A52DEFE8AA96}" type="sibTrans" cxnId="{876F7E7B-1CD7-4CD7-A7C3-645918F9E3BB}">
      <dgm:prSet/>
      <dgm:spPr/>
      <dgm:t>
        <a:bodyPr/>
        <a:lstStyle/>
        <a:p>
          <a:endParaRPr lang="en-US"/>
        </a:p>
      </dgm:t>
    </dgm:pt>
    <dgm:pt modelId="{BCAF29CE-5F00-41F2-9A1B-09F6387E9CBD}">
      <dgm:prSet custT="1"/>
      <dgm:spPr/>
      <dgm:t>
        <a:bodyPr/>
        <a:lstStyle/>
        <a:p>
          <a:r>
            <a:rPr lang="en-US" sz="2400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Calibri" panose="020F0502020204030204"/>
              <a:ea typeface="+mn-ea"/>
              <a:cs typeface="+mn-cs"/>
            </a:rPr>
            <a:t>Beam forming selection preprocessing</a:t>
          </a:r>
        </a:p>
      </dgm:t>
    </dgm:pt>
    <dgm:pt modelId="{6EA87182-7B7E-4578-9383-E383F26846B4}" type="parTrans" cxnId="{4FE03C36-3ED7-470E-A047-402E9ACBE329}">
      <dgm:prSet/>
      <dgm:spPr/>
      <dgm:t>
        <a:bodyPr/>
        <a:lstStyle/>
        <a:p>
          <a:endParaRPr lang="en-US"/>
        </a:p>
      </dgm:t>
    </dgm:pt>
    <dgm:pt modelId="{327FC23C-7468-4096-9974-2D7298C57F44}" type="sibTrans" cxnId="{4FE03C36-3ED7-470E-A047-402E9ACBE329}">
      <dgm:prSet/>
      <dgm:spPr/>
      <dgm:t>
        <a:bodyPr/>
        <a:lstStyle/>
        <a:p>
          <a:endParaRPr lang="en-US"/>
        </a:p>
      </dgm:t>
    </dgm:pt>
    <dgm:pt modelId="{E1EF0B65-2FDB-435F-B1FB-F3CD08248BEA}" type="pres">
      <dgm:prSet presAssocID="{F4CCEF58-E5C7-42C6-9DFF-D50DED3FAF5E}" presName="vert0" presStyleCnt="0">
        <dgm:presLayoutVars>
          <dgm:dir/>
          <dgm:animOne val="branch"/>
          <dgm:animLvl val="lvl"/>
        </dgm:presLayoutVars>
      </dgm:prSet>
      <dgm:spPr/>
    </dgm:pt>
    <dgm:pt modelId="{2C409091-ADB6-4E85-84AB-3794F09E6193}" type="pres">
      <dgm:prSet presAssocID="{82A47A4A-2637-40D1-8AB2-4BCAE02F1144}" presName="thickLine" presStyleLbl="alignNode1" presStyleIdx="0" presStyleCnt="3"/>
      <dgm:spPr/>
    </dgm:pt>
    <dgm:pt modelId="{D2F23753-2C91-4C66-B9F1-9D6C7616ADE1}" type="pres">
      <dgm:prSet presAssocID="{82A47A4A-2637-40D1-8AB2-4BCAE02F1144}" presName="horz1" presStyleCnt="0"/>
      <dgm:spPr/>
    </dgm:pt>
    <dgm:pt modelId="{A9DCA96B-48B6-4985-A974-872945BFC8F2}" type="pres">
      <dgm:prSet presAssocID="{82A47A4A-2637-40D1-8AB2-4BCAE02F1144}" presName="tx1" presStyleLbl="revTx" presStyleIdx="0" presStyleCnt="3"/>
      <dgm:spPr/>
    </dgm:pt>
    <dgm:pt modelId="{E377481D-1423-46EE-9770-3A51BB8FD3B4}" type="pres">
      <dgm:prSet presAssocID="{82A47A4A-2637-40D1-8AB2-4BCAE02F1144}" presName="vert1" presStyleCnt="0"/>
      <dgm:spPr/>
    </dgm:pt>
    <dgm:pt modelId="{E4B73530-B192-4469-9F75-9D130B3EB800}" type="pres">
      <dgm:prSet presAssocID="{579890E6-005C-41E9-A635-3B12255584E4}" presName="thickLine" presStyleLbl="alignNode1" presStyleIdx="1" presStyleCnt="3"/>
      <dgm:spPr/>
    </dgm:pt>
    <dgm:pt modelId="{6B0FF349-7CE6-405A-9991-645313FB55C4}" type="pres">
      <dgm:prSet presAssocID="{579890E6-005C-41E9-A635-3B12255584E4}" presName="horz1" presStyleCnt="0"/>
      <dgm:spPr/>
    </dgm:pt>
    <dgm:pt modelId="{A5A69D23-E396-4165-B58C-B3FE97B10330}" type="pres">
      <dgm:prSet presAssocID="{579890E6-005C-41E9-A635-3B12255584E4}" presName="tx1" presStyleLbl="revTx" presStyleIdx="1" presStyleCnt="3"/>
      <dgm:spPr/>
    </dgm:pt>
    <dgm:pt modelId="{852EB8F1-52F3-44B7-B650-50DA2C691582}" type="pres">
      <dgm:prSet presAssocID="{579890E6-005C-41E9-A635-3B12255584E4}" presName="vert1" presStyleCnt="0"/>
      <dgm:spPr/>
    </dgm:pt>
    <dgm:pt modelId="{516CE03B-7167-4F7C-BFD1-F99D6155792E}" type="pres">
      <dgm:prSet presAssocID="{BCAF29CE-5F00-41F2-9A1B-09F6387E9CBD}" presName="thickLine" presStyleLbl="alignNode1" presStyleIdx="2" presStyleCnt="3"/>
      <dgm:spPr/>
    </dgm:pt>
    <dgm:pt modelId="{07CE509C-C4B4-48ED-B5DD-5510CCF9F81C}" type="pres">
      <dgm:prSet presAssocID="{BCAF29CE-5F00-41F2-9A1B-09F6387E9CBD}" presName="horz1" presStyleCnt="0"/>
      <dgm:spPr/>
    </dgm:pt>
    <dgm:pt modelId="{469532B8-D1B5-4EF8-8B24-99345FA52A9F}" type="pres">
      <dgm:prSet presAssocID="{BCAF29CE-5F00-41F2-9A1B-09F6387E9CBD}" presName="tx1" presStyleLbl="revTx" presStyleIdx="2" presStyleCnt="3"/>
      <dgm:spPr/>
    </dgm:pt>
    <dgm:pt modelId="{4A87F1A5-E2D8-4662-99A5-FA5CE321EE70}" type="pres">
      <dgm:prSet presAssocID="{BCAF29CE-5F00-41F2-9A1B-09F6387E9CBD}" presName="vert1" presStyleCnt="0"/>
      <dgm:spPr/>
    </dgm:pt>
  </dgm:ptLst>
  <dgm:cxnLst>
    <dgm:cxn modelId="{4FE03C36-3ED7-470E-A047-402E9ACBE329}" srcId="{F4CCEF58-E5C7-42C6-9DFF-D50DED3FAF5E}" destId="{BCAF29CE-5F00-41F2-9A1B-09F6387E9CBD}" srcOrd="2" destOrd="0" parTransId="{6EA87182-7B7E-4578-9383-E383F26846B4}" sibTransId="{327FC23C-7468-4096-9974-2D7298C57F44}"/>
    <dgm:cxn modelId="{092B776A-D3CE-43B8-9DEB-7C5290E7EA64}" type="presOf" srcId="{F4CCEF58-E5C7-42C6-9DFF-D50DED3FAF5E}" destId="{E1EF0B65-2FDB-435F-B1FB-F3CD08248BEA}" srcOrd="0" destOrd="0" presId="urn:microsoft.com/office/officeart/2008/layout/LinedList"/>
    <dgm:cxn modelId="{73DCA66C-0994-44C3-BF4F-C40AF6711834}" srcId="{F4CCEF58-E5C7-42C6-9DFF-D50DED3FAF5E}" destId="{82A47A4A-2637-40D1-8AB2-4BCAE02F1144}" srcOrd="0" destOrd="0" parTransId="{81E7DC45-2C37-4365-ABFC-2D9493018B70}" sibTransId="{8DF32EEB-7EDB-4B96-A1C8-797A11DED584}"/>
    <dgm:cxn modelId="{876F7E7B-1CD7-4CD7-A7C3-645918F9E3BB}" srcId="{F4CCEF58-E5C7-42C6-9DFF-D50DED3FAF5E}" destId="{579890E6-005C-41E9-A635-3B12255584E4}" srcOrd="1" destOrd="0" parTransId="{3E2E59DF-CCEA-4133-BE94-3DC2E32FA946}" sibTransId="{40C1B451-9181-4388-ACB1-A52DEFE8AA96}"/>
    <dgm:cxn modelId="{C2B7DD9A-6449-4715-B6D7-3FBB4BA72D15}" type="presOf" srcId="{82A47A4A-2637-40D1-8AB2-4BCAE02F1144}" destId="{A9DCA96B-48B6-4985-A974-872945BFC8F2}" srcOrd="0" destOrd="0" presId="urn:microsoft.com/office/officeart/2008/layout/LinedList"/>
    <dgm:cxn modelId="{77961FBB-0334-4636-B1BE-7F1CB5D11807}" type="presOf" srcId="{579890E6-005C-41E9-A635-3B12255584E4}" destId="{A5A69D23-E396-4165-B58C-B3FE97B10330}" srcOrd="0" destOrd="0" presId="urn:microsoft.com/office/officeart/2008/layout/LinedList"/>
    <dgm:cxn modelId="{7D7D55BF-A282-45BB-888B-1F15A823D769}" type="presOf" srcId="{BCAF29CE-5F00-41F2-9A1B-09F6387E9CBD}" destId="{469532B8-D1B5-4EF8-8B24-99345FA52A9F}" srcOrd="0" destOrd="0" presId="urn:microsoft.com/office/officeart/2008/layout/LinedList"/>
    <dgm:cxn modelId="{F6C214E4-2E0A-417E-B4CE-59E617152E19}" type="presParOf" srcId="{E1EF0B65-2FDB-435F-B1FB-F3CD08248BEA}" destId="{2C409091-ADB6-4E85-84AB-3794F09E6193}" srcOrd="0" destOrd="0" presId="urn:microsoft.com/office/officeart/2008/layout/LinedList"/>
    <dgm:cxn modelId="{641AE77B-8BED-4DF6-A21E-EF7E725D5BFE}" type="presParOf" srcId="{E1EF0B65-2FDB-435F-B1FB-F3CD08248BEA}" destId="{D2F23753-2C91-4C66-B9F1-9D6C7616ADE1}" srcOrd="1" destOrd="0" presId="urn:microsoft.com/office/officeart/2008/layout/LinedList"/>
    <dgm:cxn modelId="{09E4C5B3-851E-4302-B767-A2956AA12BED}" type="presParOf" srcId="{D2F23753-2C91-4C66-B9F1-9D6C7616ADE1}" destId="{A9DCA96B-48B6-4985-A974-872945BFC8F2}" srcOrd="0" destOrd="0" presId="urn:microsoft.com/office/officeart/2008/layout/LinedList"/>
    <dgm:cxn modelId="{A5585C0C-22EB-4A59-B326-6716C32D9C4F}" type="presParOf" srcId="{D2F23753-2C91-4C66-B9F1-9D6C7616ADE1}" destId="{E377481D-1423-46EE-9770-3A51BB8FD3B4}" srcOrd="1" destOrd="0" presId="urn:microsoft.com/office/officeart/2008/layout/LinedList"/>
    <dgm:cxn modelId="{C28AC983-D645-401B-8B30-CA0628A12E6F}" type="presParOf" srcId="{E1EF0B65-2FDB-435F-B1FB-F3CD08248BEA}" destId="{E4B73530-B192-4469-9F75-9D130B3EB800}" srcOrd="2" destOrd="0" presId="urn:microsoft.com/office/officeart/2008/layout/LinedList"/>
    <dgm:cxn modelId="{9975AA49-4A82-47C0-A0AB-23F1145F3416}" type="presParOf" srcId="{E1EF0B65-2FDB-435F-B1FB-F3CD08248BEA}" destId="{6B0FF349-7CE6-405A-9991-645313FB55C4}" srcOrd="3" destOrd="0" presId="urn:microsoft.com/office/officeart/2008/layout/LinedList"/>
    <dgm:cxn modelId="{CA50A021-37D1-4C17-B63D-801271E9702F}" type="presParOf" srcId="{6B0FF349-7CE6-405A-9991-645313FB55C4}" destId="{A5A69D23-E396-4165-B58C-B3FE97B10330}" srcOrd="0" destOrd="0" presId="urn:microsoft.com/office/officeart/2008/layout/LinedList"/>
    <dgm:cxn modelId="{AB36F825-704E-44E7-9379-20F78CCC8446}" type="presParOf" srcId="{6B0FF349-7CE6-405A-9991-645313FB55C4}" destId="{852EB8F1-52F3-44B7-B650-50DA2C691582}" srcOrd="1" destOrd="0" presId="urn:microsoft.com/office/officeart/2008/layout/LinedList"/>
    <dgm:cxn modelId="{7AEF9833-4BFD-42D8-BFF1-D8B2DA8D9B8C}" type="presParOf" srcId="{E1EF0B65-2FDB-435F-B1FB-F3CD08248BEA}" destId="{516CE03B-7167-4F7C-BFD1-F99D6155792E}" srcOrd="4" destOrd="0" presId="urn:microsoft.com/office/officeart/2008/layout/LinedList"/>
    <dgm:cxn modelId="{4ECE65D4-FEF9-42A6-9244-AC38BC2E116C}" type="presParOf" srcId="{E1EF0B65-2FDB-435F-B1FB-F3CD08248BEA}" destId="{07CE509C-C4B4-48ED-B5DD-5510CCF9F81C}" srcOrd="5" destOrd="0" presId="urn:microsoft.com/office/officeart/2008/layout/LinedList"/>
    <dgm:cxn modelId="{FB5D20AC-D59D-4BFD-8F5A-69CB81373B07}" type="presParOf" srcId="{07CE509C-C4B4-48ED-B5DD-5510CCF9F81C}" destId="{469532B8-D1B5-4EF8-8B24-99345FA52A9F}" srcOrd="0" destOrd="0" presId="urn:microsoft.com/office/officeart/2008/layout/LinedList"/>
    <dgm:cxn modelId="{05D26DAB-4EBD-4006-BD59-E809F99927A4}" type="presParOf" srcId="{07CE509C-C4B4-48ED-B5DD-5510CCF9F81C}" destId="{4A87F1A5-E2D8-4662-99A5-FA5CE321EE70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F4CCEF58-E5C7-42C6-9DFF-D50DED3FAF5E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75F5A15-96FA-48ED-A270-882ECF7B93F7}">
      <dgm:prSet custT="1"/>
      <dgm:spPr/>
      <dgm:t>
        <a:bodyPr/>
        <a:lstStyle/>
        <a:p>
          <a:r>
            <a:rPr lang="en-US" sz="2400" dirty="0"/>
            <a:t>Building agglomerative model and evaluation for tabular dataset</a:t>
          </a:r>
          <a:endParaRPr lang="en-US" sz="2400" dirty="0">
            <a:solidFill>
              <a:srgbClr val="FF0000"/>
            </a:solidFill>
          </a:endParaRPr>
        </a:p>
      </dgm:t>
    </dgm:pt>
    <dgm:pt modelId="{A5B1FA12-D6B1-469E-8385-CA83443EE2A4}" type="parTrans" cxnId="{D82FC976-B655-4A03-8489-659622AD428C}">
      <dgm:prSet/>
      <dgm:spPr/>
      <dgm:t>
        <a:bodyPr/>
        <a:lstStyle/>
        <a:p>
          <a:endParaRPr lang="en-US"/>
        </a:p>
      </dgm:t>
    </dgm:pt>
    <dgm:pt modelId="{499A246B-F758-4709-BBB6-089CC8CDA689}" type="sibTrans" cxnId="{D82FC976-B655-4A03-8489-659622AD428C}">
      <dgm:prSet/>
      <dgm:spPr/>
      <dgm:t>
        <a:bodyPr/>
        <a:lstStyle/>
        <a:p>
          <a:endParaRPr lang="en-US"/>
        </a:p>
      </dgm:t>
    </dgm:pt>
    <dgm:pt modelId="{63B75434-271C-4131-AF49-551D5E0A132B}">
      <dgm:prSet custT="1"/>
      <dgm:spPr/>
      <dgm:t>
        <a:bodyPr/>
        <a:lstStyle/>
        <a:p>
          <a:r>
            <a:rPr lang="en-US" sz="2400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Calibri" panose="020F0502020204030204"/>
              <a:ea typeface="+mn-ea"/>
              <a:cs typeface="+mn-cs"/>
            </a:rPr>
            <a:t>Building DBSCAN model and evaluation for tabular dataset</a:t>
          </a:r>
        </a:p>
      </dgm:t>
    </dgm:pt>
    <dgm:pt modelId="{5788C130-B526-41EA-BBBE-9DD8208E7D92}" type="parTrans" cxnId="{94811D68-5649-4EC7-AB38-443D412B1E4C}">
      <dgm:prSet/>
      <dgm:spPr/>
      <dgm:t>
        <a:bodyPr/>
        <a:lstStyle/>
        <a:p>
          <a:endParaRPr lang="en-US"/>
        </a:p>
      </dgm:t>
    </dgm:pt>
    <dgm:pt modelId="{FA21EBC3-026A-47D7-85CE-014043F76118}" type="sibTrans" cxnId="{94811D68-5649-4EC7-AB38-443D412B1E4C}">
      <dgm:prSet/>
      <dgm:spPr/>
      <dgm:t>
        <a:bodyPr/>
        <a:lstStyle/>
        <a:p>
          <a:endParaRPr lang="en-US"/>
        </a:p>
      </dgm:t>
    </dgm:pt>
    <dgm:pt modelId="{A460658F-E979-4942-8CE7-A7F6DB04AAA6}">
      <dgm:prSet custT="1"/>
      <dgm:spPr/>
      <dgm:t>
        <a:bodyPr/>
        <a:lstStyle/>
        <a:p>
          <a:r>
            <a:rPr lang="en-US" sz="2400" kern="1200" dirty="0">
              <a:solidFill>
                <a:schemeClr val="tx1"/>
              </a:solidFill>
              <a:latin typeface="Calibri" panose="020F0502020204030204"/>
              <a:ea typeface="+mn-ea"/>
              <a:cs typeface="+mn-cs"/>
            </a:rPr>
            <a:t>Building model architecture for beam forming selection</a:t>
          </a:r>
        </a:p>
      </dgm:t>
    </dgm:pt>
    <dgm:pt modelId="{C206B122-F823-4138-AEAA-AAF663A7ED45}" type="parTrans" cxnId="{395F7FF3-5035-4478-977E-ABA64AEA305F}">
      <dgm:prSet/>
      <dgm:spPr/>
      <dgm:t>
        <a:bodyPr/>
        <a:lstStyle/>
        <a:p>
          <a:endParaRPr lang="en-US"/>
        </a:p>
      </dgm:t>
    </dgm:pt>
    <dgm:pt modelId="{E3A0612A-5BFA-4B21-B642-DE3C9B732486}" type="sibTrans" cxnId="{395F7FF3-5035-4478-977E-ABA64AEA305F}">
      <dgm:prSet/>
      <dgm:spPr/>
      <dgm:t>
        <a:bodyPr/>
        <a:lstStyle/>
        <a:p>
          <a:endParaRPr lang="en-US"/>
        </a:p>
      </dgm:t>
    </dgm:pt>
    <dgm:pt modelId="{E1EF0B65-2FDB-435F-B1FB-F3CD08248BEA}" type="pres">
      <dgm:prSet presAssocID="{F4CCEF58-E5C7-42C6-9DFF-D50DED3FAF5E}" presName="vert0" presStyleCnt="0">
        <dgm:presLayoutVars>
          <dgm:dir/>
          <dgm:animOne val="branch"/>
          <dgm:animLvl val="lvl"/>
        </dgm:presLayoutVars>
      </dgm:prSet>
      <dgm:spPr/>
    </dgm:pt>
    <dgm:pt modelId="{13F5BF1D-24A7-4302-975A-D806BDF50659}" type="pres">
      <dgm:prSet presAssocID="{F75F5A15-96FA-48ED-A270-882ECF7B93F7}" presName="thickLine" presStyleLbl="alignNode1" presStyleIdx="0" presStyleCnt="3"/>
      <dgm:spPr/>
    </dgm:pt>
    <dgm:pt modelId="{EF9AA438-8891-472F-A815-45EDD6A84275}" type="pres">
      <dgm:prSet presAssocID="{F75F5A15-96FA-48ED-A270-882ECF7B93F7}" presName="horz1" presStyleCnt="0"/>
      <dgm:spPr/>
    </dgm:pt>
    <dgm:pt modelId="{373772BB-6868-4B24-BF3A-6FDA666B05DD}" type="pres">
      <dgm:prSet presAssocID="{F75F5A15-96FA-48ED-A270-882ECF7B93F7}" presName="tx1" presStyleLbl="revTx" presStyleIdx="0" presStyleCnt="3"/>
      <dgm:spPr/>
    </dgm:pt>
    <dgm:pt modelId="{237B74E1-E194-475E-B510-F2430EB622A4}" type="pres">
      <dgm:prSet presAssocID="{F75F5A15-96FA-48ED-A270-882ECF7B93F7}" presName="vert1" presStyleCnt="0"/>
      <dgm:spPr/>
    </dgm:pt>
    <dgm:pt modelId="{9FBFA3A2-C94A-4FDA-9766-DB54F897E541}" type="pres">
      <dgm:prSet presAssocID="{63B75434-271C-4131-AF49-551D5E0A132B}" presName="thickLine" presStyleLbl="alignNode1" presStyleIdx="1" presStyleCnt="3"/>
      <dgm:spPr/>
    </dgm:pt>
    <dgm:pt modelId="{630512C9-6133-4EFF-ABAF-391A86FFC9B1}" type="pres">
      <dgm:prSet presAssocID="{63B75434-271C-4131-AF49-551D5E0A132B}" presName="horz1" presStyleCnt="0"/>
      <dgm:spPr/>
    </dgm:pt>
    <dgm:pt modelId="{5B1B6B55-0BD2-4A6B-BD9C-A71A3B554C95}" type="pres">
      <dgm:prSet presAssocID="{63B75434-271C-4131-AF49-551D5E0A132B}" presName="tx1" presStyleLbl="revTx" presStyleIdx="1" presStyleCnt="3"/>
      <dgm:spPr/>
    </dgm:pt>
    <dgm:pt modelId="{F198DEFA-941A-47C4-A500-00CA9B539132}" type="pres">
      <dgm:prSet presAssocID="{63B75434-271C-4131-AF49-551D5E0A132B}" presName="vert1" presStyleCnt="0"/>
      <dgm:spPr/>
    </dgm:pt>
    <dgm:pt modelId="{ACEA4256-3831-4431-BF06-921A5E76C956}" type="pres">
      <dgm:prSet presAssocID="{A460658F-E979-4942-8CE7-A7F6DB04AAA6}" presName="thickLine" presStyleLbl="alignNode1" presStyleIdx="2" presStyleCnt="3"/>
      <dgm:spPr/>
    </dgm:pt>
    <dgm:pt modelId="{4B024AE9-B223-44FD-848C-BB1DD504097B}" type="pres">
      <dgm:prSet presAssocID="{A460658F-E979-4942-8CE7-A7F6DB04AAA6}" presName="horz1" presStyleCnt="0"/>
      <dgm:spPr/>
    </dgm:pt>
    <dgm:pt modelId="{2926FC28-0E36-46F4-8B46-66BF0C78AB9D}" type="pres">
      <dgm:prSet presAssocID="{A460658F-E979-4942-8CE7-A7F6DB04AAA6}" presName="tx1" presStyleLbl="revTx" presStyleIdx="2" presStyleCnt="3"/>
      <dgm:spPr/>
    </dgm:pt>
    <dgm:pt modelId="{66B5FF80-73BF-449B-88D7-921DD564401F}" type="pres">
      <dgm:prSet presAssocID="{A460658F-E979-4942-8CE7-A7F6DB04AAA6}" presName="vert1" presStyleCnt="0"/>
      <dgm:spPr/>
    </dgm:pt>
  </dgm:ptLst>
  <dgm:cxnLst>
    <dgm:cxn modelId="{C9AE4632-C6CE-4078-9E65-104E1E5F3F8C}" type="presOf" srcId="{63B75434-271C-4131-AF49-551D5E0A132B}" destId="{5B1B6B55-0BD2-4A6B-BD9C-A71A3B554C95}" srcOrd="0" destOrd="0" presId="urn:microsoft.com/office/officeart/2008/layout/LinedList"/>
    <dgm:cxn modelId="{94811D68-5649-4EC7-AB38-443D412B1E4C}" srcId="{F4CCEF58-E5C7-42C6-9DFF-D50DED3FAF5E}" destId="{63B75434-271C-4131-AF49-551D5E0A132B}" srcOrd="1" destOrd="0" parTransId="{5788C130-B526-41EA-BBBE-9DD8208E7D92}" sibTransId="{FA21EBC3-026A-47D7-85CE-014043F76118}"/>
    <dgm:cxn modelId="{092B776A-D3CE-43B8-9DEB-7C5290E7EA64}" type="presOf" srcId="{F4CCEF58-E5C7-42C6-9DFF-D50DED3FAF5E}" destId="{E1EF0B65-2FDB-435F-B1FB-F3CD08248BEA}" srcOrd="0" destOrd="0" presId="urn:microsoft.com/office/officeart/2008/layout/LinedList"/>
    <dgm:cxn modelId="{D82FC976-B655-4A03-8489-659622AD428C}" srcId="{F4CCEF58-E5C7-42C6-9DFF-D50DED3FAF5E}" destId="{F75F5A15-96FA-48ED-A270-882ECF7B93F7}" srcOrd="0" destOrd="0" parTransId="{A5B1FA12-D6B1-469E-8385-CA83443EE2A4}" sibTransId="{499A246B-F758-4709-BBB6-089CC8CDA689}"/>
    <dgm:cxn modelId="{6FEC298C-4AC9-4355-9B99-31446BEBE62C}" type="presOf" srcId="{F75F5A15-96FA-48ED-A270-882ECF7B93F7}" destId="{373772BB-6868-4B24-BF3A-6FDA666B05DD}" srcOrd="0" destOrd="0" presId="urn:microsoft.com/office/officeart/2008/layout/LinedList"/>
    <dgm:cxn modelId="{CA0DCE98-A818-4DFA-8673-C2C2E1018060}" type="presOf" srcId="{A460658F-E979-4942-8CE7-A7F6DB04AAA6}" destId="{2926FC28-0E36-46F4-8B46-66BF0C78AB9D}" srcOrd="0" destOrd="0" presId="urn:microsoft.com/office/officeart/2008/layout/LinedList"/>
    <dgm:cxn modelId="{395F7FF3-5035-4478-977E-ABA64AEA305F}" srcId="{F4CCEF58-E5C7-42C6-9DFF-D50DED3FAF5E}" destId="{A460658F-E979-4942-8CE7-A7F6DB04AAA6}" srcOrd="2" destOrd="0" parTransId="{C206B122-F823-4138-AEAA-AAF663A7ED45}" sibTransId="{E3A0612A-5BFA-4B21-B642-DE3C9B732486}"/>
    <dgm:cxn modelId="{2623D34D-6B86-455E-82AA-4C205885081F}" type="presParOf" srcId="{E1EF0B65-2FDB-435F-B1FB-F3CD08248BEA}" destId="{13F5BF1D-24A7-4302-975A-D806BDF50659}" srcOrd="0" destOrd="0" presId="urn:microsoft.com/office/officeart/2008/layout/LinedList"/>
    <dgm:cxn modelId="{678D1BD7-0881-4A04-8206-4ED4BB7C3CAD}" type="presParOf" srcId="{E1EF0B65-2FDB-435F-B1FB-F3CD08248BEA}" destId="{EF9AA438-8891-472F-A815-45EDD6A84275}" srcOrd="1" destOrd="0" presId="urn:microsoft.com/office/officeart/2008/layout/LinedList"/>
    <dgm:cxn modelId="{7E7E4B8C-FE47-44DD-A6E3-F5B2CE8FD0B1}" type="presParOf" srcId="{EF9AA438-8891-472F-A815-45EDD6A84275}" destId="{373772BB-6868-4B24-BF3A-6FDA666B05DD}" srcOrd="0" destOrd="0" presId="urn:microsoft.com/office/officeart/2008/layout/LinedList"/>
    <dgm:cxn modelId="{56DBADB2-0E1A-4C79-9D8D-50B6C1B0E643}" type="presParOf" srcId="{EF9AA438-8891-472F-A815-45EDD6A84275}" destId="{237B74E1-E194-475E-B510-F2430EB622A4}" srcOrd="1" destOrd="0" presId="urn:microsoft.com/office/officeart/2008/layout/LinedList"/>
    <dgm:cxn modelId="{BE0D7FC8-3215-4AF3-A8A4-C02D8C286771}" type="presParOf" srcId="{E1EF0B65-2FDB-435F-B1FB-F3CD08248BEA}" destId="{9FBFA3A2-C94A-4FDA-9766-DB54F897E541}" srcOrd="2" destOrd="0" presId="urn:microsoft.com/office/officeart/2008/layout/LinedList"/>
    <dgm:cxn modelId="{E4B763BB-B675-49EE-B15C-78A38290BAED}" type="presParOf" srcId="{E1EF0B65-2FDB-435F-B1FB-F3CD08248BEA}" destId="{630512C9-6133-4EFF-ABAF-391A86FFC9B1}" srcOrd="3" destOrd="0" presId="urn:microsoft.com/office/officeart/2008/layout/LinedList"/>
    <dgm:cxn modelId="{D6A168F0-FB64-480B-B07F-7BC16B03E775}" type="presParOf" srcId="{630512C9-6133-4EFF-ABAF-391A86FFC9B1}" destId="{5B1B6B55-0BD2-4A6B-BD9C-A71A3B554C95}" srcOrd="0" destOrd="0" presId="urn:microsoft.com/office/officeart/2008/layout/LinedList"/>
    <dgm:cxn modelId="{1A03033E-3192-4A0B-B209-05BFE1E8A3A2}" type="presParOf" srcId="{630512C9-6133-4EFF-ABAF-391A86FFC9B1}" destId="{F198DEFA-941A-47C4-A500-00CA9B539132}" srcOrd="1" destOrd="0" presId="urn:microsoft.com/office/officeart/2008/layout/LinedList"/>
    <dgm:cxn modelId="{35D9654B-38E5-4022-AE14-F98C6D9CA3A3}" type="presParOf" srcId="{E1EF0B65-2FDB-435F-B1FB-F3CD08248BEA}" destId="{ACEA4256-3831-4431-BF06-921A5E76C956}" srcOrd="4" destOrd="0" presId="urn:microsoft.com/office/officeart/2008/layout/LinedList"/>
    <dgm:cxn modelId="{703483FA-FD76-4410-AEB8-31CB890AFDF1}" type="presParOf" srcId="{E1EF0B65-2FDB-435F-B1FB-F3CD08248BEA}" destId="{4B024AE9-B223-44FD-848C-BB1DD504097B}" srcOrd="5" destOrd="0" presId="urn:microsoft.com/office/officeart/2008/layout/LinedList"/>
    <dgm:cxn modelId="{DE7269C0-C7AC-4779-8D7E-C117F488E8EA}" type="presParOf" srcId="{4B024AE9-B223-44FD-848C-BB1DD504097B}" destId="{2926FC28-0E36-46F4-8B46-66BF0C78AB9D}" srcOrd="0" destOrd="0" presId="urn:microsoft.com/office/officeart/2008/layout/LinedList"/>
    <dgm:cxn modelId="{0FA21284-63AE-4AB3-B4C6-EF2581D09C93}" type="presParOf" srcId="{4B024AE9-B223-44FD-848C-BB1DD504097B}" destId="{66B5FF80-73BF-449B-88D7-921DD564401F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F4CCEF58-E5C7-42C6-9DFF-D50DED3FAF5E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B4FDDA8-2F95-449D-85DA-3806B1BF2CA5}">
      <dgm:prSet custT="1"/>
      <dgm:spPr/>
      <dgm:t>
        <a:bodyPr/>
        <a:lstStyle/>
        <a:p>
          <a:r>
            <a:rPr lang="en-US" sz="2400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Calibri" panose="020F0502020204030204"/>
              <a:ea typeface="+mn-ea"/>
              <a:cs typeface="+mn-cs"/>
            </a:rPr>
            <a:t>Building GMM model and evaluation for tabular data</a:t>
          </a:r>
        </a:p>
      </dgm:t>
    </dgm:pt>
    <dgm:pt modelId="{E044EC24-B1CD-4B63-8B68-4A0E6BA6B883}" type="parTrans" cxnId="{BCFACA28-6498-4F9C-92D0-1018A5040340}">
      <dgm:prSet/>
      <dgm:spPr/>
      <dgm:t>
        <a:bodyPr/>
        <a:lstStyle/>
        <a:p>
          <a:endParaRPr lang="en-US"/>
        </a:p>
      </dgm:t>
    </dgm:pt>
    <dgm:pt modelId="{305967D2-4F66-42AB-BA67-73BDBDDC2BCB}" type="sibTrans" cxnId="{BCFACA28-6498-4F9C-92D0-1018A5040340}">
      <dgm:prSet/>
      <dgm:spPr/>
      <dgm:t>
        <a:bodyPr/>
        <a:lstStyle/>
        <a:p>
          <a:endParaRPr lang="en-US"/>
        </a:p>
      </dgm:t>
    </dgm:pt>
    <dgm:pt modelId="{21D0E982-EFB1-497A-90DB-7AEF4B531460}">
      <dgm:prSet custT="1"/>
      <dgm:spPr/>
      <dgm:t>
        <a:bodyPr/>
        <a:lstStyle/>
        <a:p>
          <a:r>
            <a:rPr lang="en-US" sz="2400" kern="1200" dirty="0"/>
            <a:t>One vs all method for multi class classification (failure data)</a:t>
          </a:r>
          <a:endParaRPr lang="en-US" sz="2400" kern="1200" dirty="0">
            <a:solidFill>
              <a:srgbClr val="000000">
                <a:hueOff val="0"/>
                <a:satOff val="0"/>
                <a:lumOff val="0"/>
                <a:alphaOff val="0"/>
              </a:srgbClr>
            </a:solidFill>
            <a:latin typeface="Calibri" panose="020F0502020204030204"/>
            <a:ea typeface="+mn-ea"/>
            <a:cs typeface="+mn-cs"/>
          </a:endParaRPr>
        </a:p>
      </dgm:t>
    </dgm:pt>
    <dgm:pt modelId="{B0536CA1-79E8-435A-A5BB-C04466448539}" type="parTrans" cxnId="{AA276BFE-4D6C-4741-A062-4FAC0C9F7434}">
      <dgm:prSet/>
      <dgm:spPr/>
      <dgm:t>
        <a:bodyPr/>
        <a:lstStyle/>
        <a:p>
          <a:endParaRPr lang="en-US"/>
        </a:p>
      </dgm:t>
    </dgm:pt>
    <dgm:pt modelId="{20BDBBA0-65C6-4DC6-A9DA-CFDF84DA452C}" type="sibTrans" cxnId="{AA276BFE-4D6C-4741-A062-4FAC0C9F7434}">
      <dgm:prSet/>
      <dgm:spPr/>
      <dgm:t>
        <a:bodyPr/>
        <a:lstStyle/>
        <a:p>
          <a:endParaRPr lang="en-US"/>
        </a:p>
      </dgm:t>
    </dgm:pt>
    <dgm:pt modelId="{4759C258-A954-4FA0-B71B-059D36FE21A1}">
      <dgm:prSet custT="1"/>
      <dgm:spPr/>
      <dgm:t>
        <a:bodyPr/>
        <a:lstStyle/>
        <a:p>
          <a:r>
            <a:rPr lang="en-US" sz="2400" kern="1200" dirty="0"/>
            <a:t>Building K-means model and evaluation for tabular data</a:t>
          </a:r>
          <a:endParaRPr lang="en-US" sz="2400" kern="1200" dirty="0">
            <a:solidFill>
              <a:srgbClr val="000000">
                <a:hueOff val="0"/>
                <a:satOff val="0"/>
                <a:lumOff val="0"/>
                <a:alphaOff val="0"/>
              </a:srgbClr>
            </a:solidFill>
            <a:latin typeface="Calibri" panose="020F0502020204030204"/>
            <a:ea typeface="+mn-ea"/>
            <a:cs typeface="+mn-cs"/>
          </a:endParaRPr>
        </a:p>
      </dgm:t>
    </dgm:pt>
    <dgm:pt modelId="{55C21E5E-EE16-4065-A28F-2FBA3D781477}" type="parTrans" cxnId="{4959BE92-C645-48EA-9C4D-E1DBF50C6F5A}">
      <dgm:prSet/>
      <dgm:spPr/>
      <dgm:t>
        <a:bodyPr/>
        <a:lstStyle/>
        <a:p>
          <a:endParaRPr lang="en-US"/>
        </a:p>
      </dgm:t>
    </dgm:pt>
    <dgm:pt modelId="{E5530F81-E74B-41EC-AE2B-553EED705C8D}" type="sibTrans" cxnId="{4959BE92-C645-48EA-9C4D-E1DBF50C6F5A}">
      <dgm:prSet/>
      <dgm:spPr/>
      <dgm:t>
        <a:bodyPr/>
        <a:lstStyle/>
        <a:p>
          <a:endParaRPr lang="en-US"/>
        </a:p>
      </dgm:t>
    </dgm:pt>
    <dgm:pt modelId="{E1EF0B65-2FDB-435F-B1FB-F3CD08248BEA}" type="pres">
      <dgm:prSet presAssocID="{F4CCEF58-E5C7-42C6-9DFF-D50DED3FAF5E}" presName="vert0" presStyleCnt="0">
        <dgm:presLayoutVars>
          <dgm:dir/>
          <dgm:animOne val="branch"/>
          <dgm:animLvl val="lvl"/>
        </dgm:presLayoutVars>
      </dgm:prSet>
      <dgm:spPr/>
    </dgm:pt>
    <dgm:pt modelId="{623795B0-4B1A-4FC6-8B46-3315D27E81D0}" type="pres">
      <dgm:prSet presAssocID="{21D0E982-EFB1-497A-90DB-7AEF4B531460}" presName="thickLine" presStyleLbl="alignNode1" presStyleIdx="0" presStyleCnt="3"/>
      <dgm:spPr/>
    </dgm:pt>
    <dgm:pt modelId="{DB2AAC27-74E7-4584-8E9D-738C494D8421}" type="pres">
      <dgm:prSet presAssocID="{21D0E982-EFB1-497A-90DB-7AEF4B531460}" presName="horz1" presStyleCnt="0"/>
      <dgm:spPr/>
    </dgm:pt>
    <dgm:pt modelId="{3EC65FDB-58EC-4CE2-A3BC-FC15E4AD9A74}" type="pres">
      <dgm:prSet presAssocID="{21D0E982-EFB1-497A-90DB-7AEF4B531460}" presName="tx1" presStyleLbl="revTx" presStyleIdx="0" presStyleCnt="3"/>
      <dgm:spPr/>
    </dgm:pt>
    <dgm:pt modelId="{2DB4C1D5-10BE-43E5-B5DD-E120CA3A1410}" type="pres">
      <dgm:prSet presAssocID="{21D0E982-EFB1-497A-90DB-7AEF4B531460}" presName="vert1" presStyleCnt="0"/>
      <dgm:spPr/>
    </dgm:pt>
    <dgm:pt modelId="{C423C9B5-385E-41B2-865C-E0189539A7AD}" type="pres">
      <dgm:prSet presAssocID="{2B4FDDA8-2F95-449D-85DA-3806B1BF2CA5}" presName="thickLine" presStyleLbl="alignNode1" presStyleIdx="1" presStyleCnt="3"/>
      <dgm:spPr/>
    </dgm:pt>
    <dgm:pt modelId="{48AFAA17-F3A2-448D-B943-8890E216126C}" type="pres">
      <dgm:prSet presAssocID="{2B4FDDA8-2F95-449D-85DA-3806B1BF2CA5}" presName="horz1" presStyleCnt="0"/>
      <dgm:spPr/>
    </dgm:pt>
    <dgm:pt modelId="{53407A5C-CA85-4C0F-82C7-99DEDC6E854E}" type="pres">
      <dgm:prSet presAssocID="{2B4FDDA8-2F95-449D-85DA-3806B1BF2CA5}" presName="tx1" presStyleLbl="revTx" presStyleIdx="1" presStyleCnt="3"/>
      <dgm:spPr/>
    </dgm:pt>
    <dgm:pt modelId="{563B90B6-6CD1-4CFB-AAE5-A1A5197A839C}" type="pres">
      <dgm:prSet presAssocID="{2B4FDDA8-2F95-449D-85DA-3806B1BF2CA5}" presName="vert1" presStyleCnt="0"/>
      <dgm:spPr/>
    </dgm:pt>
    <dgm:pt modelId="{2D4BBB68-5FF0-47F2-BDB0-6EE55D1435CF}" type="pres">
      <dgm:prSet presAssocID="{4759C258-A954-4FA0-B71B-059D36FE21A1}" presName="thickLine" presStyleLbl="alignNode1" presStyleIdx="2" presStyleCnt="3"/>
      <dgm:spPr/>
    </dgm:pt>
    <dgm:pt modelId="{FEEF9FDC-ABCB-439B-A707-7DA2002EC824}" type="pres">
      <dgm:prSet presAssocID="{4759C258-A954-4FA0-B71B-059D36FE21A1}" presName="horz1" presStyleCnt="0"/>
      <dgm:spPr/>
    </dgm:pt>
    <dgm:pt modelId="{9DB48008-5649-4A50-96E0-7317BA819AD9}" type="pres">
      <dgm:prSet presAssocID="{4759C258-A954-4FA0-B71B-059D36FE21A1}" presName="tx1" presStyleLbl="revTx" presStyleIdx="2" presStyleCnt="3"/>
      <dgm:spPr/>
    </dgm:pt>
    <dgm:pt modelId="{B65D0AAE-9FF8-4F06-B99A-5C0D2C2DB855}" type="pres">
      <dgm:prSet presAssocID="{4759C258-A954-4FA0-B71B-059D36FE21A1}" presName="vert1" presStyleCnt="0"/>
      <dgm:spPr/>
    </dgm:pt>
  </dgm:ptLst>
  <dgm:cxnLst>
    <dgm:cxn modelId="{50301705-3810-4F34-9D7D-D3F6C3C035C5}" type="presOf" srcId="{2B4FDDA8-2F95-449D-85DA-3806B1BF2CA5}" destId="{53407A5C-CA85-4C0F-82C7-99DEDC6E854E}" srcOrd="0" destOrd="0" presId="urn:microsoft.com/office/officeart/2008/layout/LinedList"/>
    <dgm:cxn modelId="{3A158F1C-C10F-4080-9269-E383A0C5A2A5}" type="presOf" srcId="{21D0E982-EFB1-497A-90DB-7AEF4B531460}" destId="{3EC65FDB-58EC-4CE2-A3BC-FC15E4AD9A74}" srcOrd="0" destOrd="0" presId="urn:microsoft.com/office/officeart/2008/layout/LinedList"/>
    <dgm:cxn modelId="{BCFACA28-6498-4F9C-92D0-1018A5040340}" srcId="{F4CCEF58-E5C7-42C6-9DFF-D50DED3FAF5E}" destId="{2B4FDDA8-2F95-449D-85DA-3806B1BF2CA5}" srcOrd="1" destOrd="0" parTransId="{E044EC24-B1CD-4B63-8B68-4A0E6BA6B883}" sibTransId="{305967D2-4F66-42AB-BA67-73BDBDDC2BCB}"/>
    <dgm:cxn modelId="{092B776A-D3CE-43B8-9DEB-7C5290E7EA64}" type="presOf" srcId="{F4CCEF58-E5C7-42C6-9DFF-D50DED3FAF5E}" destId="{E1EF0B65-2FDB-435F-B1FB-F3CD08248BEA}" srcOrd="0" destOrd="0" presId="urn:microsoft.com/office/officeart/2008/layout/LinedList"/>
    <dgm:cxn modelId="{4959BE92-C645-48EA-9C4D-E1DBF50C6F5A}" srcId="{F4CCEF58-E5C7-42C6-9DFF-D50DED3FAF5E}" destId="{4759C258-A954-4FA0-B71B-059D36FE21A1}" srcOrd="2" destOrd="0" parTransId="{55C21E5E-EE16-4065-A28F-2FBA3D781477}" sibTransId="{E5530F81-E74B-41EC-AE2B-553EED705C8D}"/>
    <dgm:cxn modelId="{D3F869D0-BA4B-40C6-9F94-E2B430143ABF}" type="presOf" srcId="{4759C258-A954-4FA0-B71B-059D36FE21A1}" destId="{9DB48008-5649-4A50-96E0-7317BA819AD9}" srcOrd="0" destOrd="0" presId="urn:microsoft.com/office/officeart/2008/layout/LinedList"/>
    <dgm:cxn modelId="{AA276BFE-4D6C-4741-A062-4FAC0C9F7434}" srcId="{F4CCEF58-E5C7-42C6-9DFF-D50DED3FAF5E}" destId="{21D0E982-EFB1-497A-90DB-7AEF4B531460}" srcOrd="0" destOrd="0" parTransId="{B0536CA1-79E8-435A-A5BB-C04466448539}" sibTransId="{20BDBBA0-65C6-4DC6-A9DA-CFDF84DA452C}"/>
    <dgm:cxn modelId="{49DD1756-26C4-4C6D-A3F2-F031F9A62710}" type="presParOf" srcId="{E1EF0B65-2FDB-435F-B1FB-F3CD08248BEA}" destId="{623795B0-4B1A-4FC6-8B46-3315D27E81D0}" srcOrd="0" destOrd="0" presId="urn:microsoft.com/office/officeart/2008/layout/LinedList"/>
    <dgm:cxn modelId="{DEF1CC26-2E2D-4411-B1AC-9B85FA52057C}" type="presParOf" srcId="{E1EF0B65-2FDB-435F-B1FB-F3CD08248BEA}" destId="{DB2AAC27-74E7-4584-8E9D-738C494D8421}" srcOrd="1" destOrd="0" presId="urn:microsoft.com/office/officeart/2008/layout/LinedList"/>
    <dgm:cxn modelId="{D809CD3B-4C9B-44BF-B937-4DA5A50F397B}" type="presParOf" srcId="{DB2AAC27-74E7-4584-8E9D-738C494D8421}" destId="{3EC65FDB-58EC-4CE2-A3BC-FC15E4AD9A74}" srcOrd="0" destOrd="0" presId="urn:microsoft.com/office/officeart/2008/layout/LinedList"/>
    <dgm:cxn modelId="{8B50070B-C875-45E6-8711-541387FD4911}" type="presParOf" srcId="{DB2AAC27-74E7-4584-8E9D-738C494D8421}" destId="{2DB4C1D5-10BE-43E5-B5DD-E120CA3A1410}" srcOrd="1" destOrd="0" presId="urn:microsoft.com/office/officeart/2008/layout/LinedList"/>
    <dgm:cxn modelId="{B6583E8A-9A07-400C-A7A7-7159EA003BB6}" type="presParOf" srcId="{E1EF0B65-2FDB-435F-B1FB-F3CD08248BEA}" destId="{C423C9B5-385E-41B2-865C-E0189539A7AD}" srcOrd="2" destOrd="0" presId="urn:microsoft.com/office/officeart/2008/layout/LinedList"/>
    <dgm:cxn modelId="{779ECED3-57AD-4FA6-B373-D8EE82B7A146}" type="presParOf" srcId="{E1EF0B65-2FDB-435F-B1FB-F3CD08248BEA}" destId="{48AFAA17-F3A2-448D-B943-8890E216126C}" srcOrd="3" destOrd="0" presId="urn:microsoft.com/office/officeart/2008/layout/LinedList"/>
    <dgm:cxn modelId="{308F0BC1-3681-4E9E-AC76-632B4166FC1E}" type="presParOf" srcId="{48AFAA17-F3A2-448D-B943-8890E216126C}" destId="{53407A5C-CA85-4C0F-82C7-99DEDC6E854E}" srcOrd="0" destOrd="0" presId="urn:microsoft.com/office/officeart/2008/layout/LinedList"/>
    <dgm:cxn modelId="{7B17DD40-3E36-4838-B596-81632A83FAF0}" type="presParOf" srcId="{48AFAA17-F3A2-448D-B943-8890E216126C}" destId="{563B90B6-6CD1-4CFB-AAE5-A1A5197A839C}" srcOrd="1" destOrd="0" presId="urn:microsoft.com/office/officeart/2008/layout/LinedList"/>
    <dgm:cxn modelId="{728A9CEB-DA73-41D1-BFED-75BFC857ED9B}" type="presParOf" srcId="{E1EF0B65-2FDB-435F-B1FB-F3CD08248BEA}" destId="{2D4BBB68-5FF0-47F2-BDB0-6EE55D1435CF}" srcOrd="4" destOrd="0" presId="urn:microsoft.com/office/officeart/2008/layout/LinedList"/>
    <dgm:cxn modelId="{4E7E8825-5F11-4AAD-BE63-78D856FF9DFC}" type="presParOf" srcId="{E1EF0B65-2FDB-435F-B1FB-F3CD08248BEA}" destId="{FEEF9FDC-ABCB-439B-A707-7DA2002EC824}" srcOrd="5" destOrd="0" presId="urn:microsoft.com/office/officeart/2008/layout/LinedList"/>
    <dgm:cxn modelId="{8B68BF6D-3B3F-4F9E-BB06-1BDD2DC739D4}" type="presParOf" srcId="{FEEF9FDC-ABCB-439B-A707-7DA2002EC824}" destId="{9DB48008-5649-4A50-96E0-7317BA819AD9}" srcOrd="0" destOrd="0" presId="urn:microsoft.com/office/officeart/2008/layout/LinedList"/>
    <dgm:cxn modelId="{573F6723-9F55-496B-91B1-8C704D969190}" type="presParOf" srcId="{FEEF9FDC-ABCB-439B-A707-7DA2002EC824}" destId="{B65D0AAE-9FF8-4F06-B99A-5C0D2C2DB855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F4CCEF58-E5C7-42C6-9DFF-D50DED3FAF5E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75F5A15-96FA-48ED-A270-882ECF7B93F7}">
      <dgm:prSet custT="1"/>
      <dgm:spPr/>
      <dgm:t>
        <a:bodyPr/>
        <a:lstStyle/>
        <a:p>
          <a:r>
            <a:rPr lang="en-US" sz="2400" dirty="0">
              <a:solidFill>
                <a:schemeClr val="tx1"/>
              </a:solidFill>
            </a:rPr>
            <a:t>Model training </a:t>
          </a:r>
          <a:r>
            <a:rPr lang="en-US" sz="2400" dirty="0"/>
            <a:t>and evaluation for beam forming selection</a:t>
          </a:r>
          <a:endParaRPr lang="en-US" sz="2400" dirty="0">
            <a:solidFill>
              <a:srgbClr val="FF0000"/>
            </a:solidFill>
          </a:endParaRPr>
        </a:p>
      </dgm:t>
    </dgm:pt>
    <dgm:pt modelId="{A5B1FA12-D6B1-469E-8385-CA83443EE2A4}" type="parTrans" cxnId="{D82FC976-B655-4A03-8489-659622AD428C}">
      <dgm:prSet/>
      <dgm:spPr/>
      <dgm:t>
        <a:bodyPr/>
        <a:lstStyle/>
        <a:p>
          <a:endParaRPr lang="en-US"/>
        </a:p>
      </dgm:t>
    </dgm:pt>
    <dgm:pt modelId="{499A246B-F758-4709-BBB6-089CC8CDA689}" type="sibTrans" cxnId="{D82FC976-B655-4A03-8489-659622AD428C}">
      <dgm:prSet/>
      <dgm:spPr/>
      <dgm:t>
        <a:bodyPr/>
        <a:lstStyle/>
        <a:p>
          <a:endParaRPr lang="en-US"/>
        </a:p>
      </dgm:t>
    </dgm:pt>
    <dgm:pt modelId="{5A5F3179-9B39-47A4-BE5D-D7C04A96D663}">
      <dgm:prSet custT="1"/>
      <dgm:spPr/>
      <dgm:t>
        <a:bodyPr/>
        <a:lstStyle/>
        <a:p>
          <a:r>
            <a:rPr lang="en-US" sz="2400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Calibri" panose="020F0502020204030204"/>
              <a:ea typeface="+mn-ea"/>
              <a:cs typeface="+mn-cs"/>
            </a:rPr>
            <a:t>Building federated learning model</a:t>
          </a:r>
        </a:p>
      </dgm:t>
    </dgm:pt>
    <dgm:pt modelId="{717016E9-148C-49D5-908A-40B8CC1CE1E0}" type="parTrans" cxnId="{00282060-E310-4C5F-BB6C-5254BC805B53}">
      <dgm:prSet/>
      <dgm:spPr/>
      <dgm:t>
        <a:bodyPr/>
        <a:lstStyle/>
        <a:p>
          <a:endParaRPr lang="en-US"/>
        </a:p>
      </dgm:t>
    </dgm:pt>
    <dgm:pt modelId="{3D91B9DE-B5B4-4B25-AD8A-728EE7F1F87B}" type="sibTrans" cxnId="{00282060-E310-4C5F-BB6C-5254BC805B53}">
      <dgm:prSet/>
      <dgm:spPr/>
      <dgm:t>
        <a:bodyPr/>
        <a:lstStyle/>
        <a:p>
          <a:endParaRPr lang="en-US"/>
        </a:p>
      </dgm:t>
    </dgm:pt>
    <dgm:pt modelId="{36ABE4D3-68ED-4ABB-A5DF-3A781A9322EE}">
      <dgm:prSet custT="1"/>
      <dgm:spPr/>
      <dgm:t>
        <a:bodyPr/>
        <a:lstStyle/>
        <a:p>
          <a:r>
            <a:rPr lang="en-US" sz="2400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Calibri" panose="020F0502020204030204"/>
              <a:ea typeface="+mn-ea"/>
              <a:cs typeface="+mn-cs"/>
            </a:rPr>
            <a:t>Designing web application for beam forming model</a:t>
          </a:r>
        </a:p>
      </dgm:t>
    </dgm:pt>
    <dgm:pt modelId="{F39EB052-A111-48AF-BDC8-95B313A6A745}" type="parTrans" cxnId="{ABF9FF47-873C-4638-99CC-814CA5DE7689}">
      <dgm:prSet/>
      <dgm:spPr/>
      <dgm:t>
        <a:bodyPr/>
        <a:lstStyle/>
        <a:p>
          <a:endParaRPr lang="en-US"/>
        </a:p>
      </dgm:t>
    </dgm:pt>
    <dgm:pt modelId="{6B9DEA40-8944-4919-967D-CCA2341FCA81}" type="sibTrans" cxnId="{ABF9FF47-873C-4638-99CC-814CA5DE7689}">
      <dgm:prSet/>
      <dgm:spPr/>
      <dgm:t>
        <a:bodyPr/>
        <a:lstStyle/>
        <a:p>
          <a:endParaRPr lang="en-US"/>
        </a:p>
      </dgm:t>
    </dgm:pt>
    <dgm:pt modelId="{E1EF0B65-2FDB-435F-B1FB-F3CD08248BEA}" type="pres">
      <dgm:prSet presAssocID="{F4CCEF58-E5C7-42C6-9DFF-D50DED3FAF5E}" presName="vert0" presStyleCnt="0">
        <dgm:presLayoutVars>
          <dgm:dir/>
          <dgm:animOne val="branch"/>
          <dgm:animLvl val="lvl"/>
        </dgm:presLayoutVars>
      </dgm:prSet>
      <dgm:spPr/>
    </dgm:pt>
    <dgm:pt modelId="{13F5BF1D-24A7-4302-975A-D806BDF50659}" type="pres">
      <dgm:prSet presAssocID="{F75F5A15-96FA-48ED-A270-882ECF7B93F7}" presName="thickLine" presStyleLbl="alignNode1" presStyleIdx="0" presStyleCnt="3"/>
      <dgm:spPr/>
    </dgm:pt>
    <dgm:pt modelId="{EF9AA438-8891-472F-A815-45EDD6A84275}" type="pres">
      <dgm:prSet presAssocID="{F75F5A15-96FA-48ED-A270-882ECF7B93F7}" presName="horz1" presStyleCnt="0"/>
      <dgm:spPr/>
    </dgm:pt>
    <dgm:pt modelId="{373772BB-6868-4B24-BF3A-6FDA666B05DD}" type="pres">
      <dgm:prSet presAssocID="{F75F5A15-96FA-48ED-A270-882ECF7B93F7}" presName="tx1" presStyleLbl="revTx" presStyleIdx="0" presStyleCnt="3"/>
      <dgm:spPr/>
    </dgm:pt>
    <dgm:pt modelId="{237B74E1-E194-475E-B510-F2430EB622A4}" type="pres">
      <dgm:prSet presAssocID="{F75F5A15-96FA-48ED-A270-882ECF7B93F7}" presName="vert1" presStyleCnt="0"/>
      <dgm:spPr/>
    </dgm:pt>
    <dgm:pt modelId="{7A3495C2-FEA7-411E-81A0-4E3881CAAC37}" type="pres">
      <dgm:prSet presAssocID="{5A5F3179-9B39-47A4-BE5D-D7C04A96D663}" presName="thickLine" presStyleLbl="alignNode1" presStyleIdx="1" presStyleCnt="3"/>
      <dgm:spPr/>
    </dgm:pt>
    <dgm:pt modelId="{D39098D2-01F1-48D4-9E0D-0251E8414AF5}" type="pres">
      <dgm:prSet presAssocID="{5A5F3179-9B39-47A4-BE5D-D7C04A96D663}" presName="horz1" presStyleCnt="0"/>
      <dgm:spPr/>
    </dgm:pt>
    <dgm:pt modelId="{CD9ABA32-1F94-4651-BBBE-9DC90F32762C}" type="pres">
      <dgm:prSet presAssocID="{5A5F3179-9B39-47A4-BE5D-D7C04A96D663}" presName="tx1" presStyleLbl="revTx" presStyleIdx="1" presStyleCnt="3"/>
      <dgm:spPr/>
    </dgm:pt>
    <dgm:pt modelId="{97FB908D-030A-4AA4-9743-D3934EFB7DE8}" type="pres">
      <dgm:prSet presAssocID="{5A5F3179-9B39-47A4-BE5D-D7C04A96D663}" presName="vert1" presStyleCnt="0"/>
      <dgm:spPr/>
    </dgm:pt>
    <dgm:pt modelId="{A41F0277-7876-44CD-BA71-F2245544D85C}" type="pres">
      <dgm:prSet presAssocID="{36ABE4D3-68ED-4ABB-A5DF-3A781A9322EE}" presName="thickLine" presStyleLbl="alignNode1" presStyleIdx="2" presStyleCnt="3"/>
      <dgm:spPr/>
    </dgm:pt>
    <dgm:pt modelId="{51938218-24E0-4477-AEDB-761832E741FE}" type="pres">
      <dgm:prSet presAssocID="{36ABE4D3-68ED-4ABB-A5DF-3A781A9322EE}" presName="horz1" presStyleCnt="0"/>
      <dgm:spPr/>
    </dgm:pt>
    <dgm:pt modelId="{740F03A5-83DB-4AF4-A1DE-16D1A08C55F7}" type="pres">
      <dgm:prSet presAssocID="{36ABE4D3-68ED-4ABB-A5DF-3A781A9322EE}" presName="tx1" presStyleLbl="revTx" presStyleIdx="2" presStyleCnt="3"/>
      <dgm:spPr/>
    </dgm:pt>
    <dgm:pt modelId="{793C038B-1521-4DFC-801C-3E750943C48C}" type="pres">
      <dgm:prSet presAssocID="{36ABE4D3-68ED-4ABB-A5DF-3A781A9322EE}" presName="vert1" presStyleCnt="0"/>
      <dgm:spPr/>
    </dgm:pt>
  </dgm:ptLst>
  <dgm:cxnLst>
    <dgm:cxn modelId="{00282060-E310-4C5F-BB6C-5254BC805B53}" srcId="{F4CCEF58-E5C7-42C6-9DFF-D50DED3FAF5E}" destId="{5A5F3179-9B39-47A4-BE5D-D7C04A96D663}" srcOrd="1" destOrd="0" parTransId="{717016E9-148C-49D5-908A-40B8CC1CE1E0}" sibTransId="{3D91B9DE-B5B4-4B25-AD8A-728EE7F1F87B}"/>
    <dgm:cxn modelId="{ABF9FF47-873C-4638-99CC-814CA5DE7689}" srcId="{F4CCEF58-E5C7-42C6-9DFF-D50DED3FAF5E}" destId="{36ABE4D3-68ED-4ABB-A5DF-3A781A9322EE}" srcOrd="2" destOrd="0" parTransId="{F39EB052-A111-48AF-BDC8-95B313A6A745}" sibTransId="{6B9DEA40-8944-4919-967D-CCA2341FCA81}"/>
    <dgm:cxn modelId="{2CE23969-BC82-41B5-99B5-1D8EDF0BC890}" type="presOf" srcId="{36ABE4D3-68ED-4ABB-A5DF-3A781A9322EE}" destId="{740F03A5-83DB-4AF4-A1DE-16D1A08C55F7}" srcOrd="0" destOrd="0" presId="urn:microsoft.com/office/officeart/2008/layout/LinedList"/>
    <dgm:cxn modelId="{092B776A-D3CE-43B8-9DEB-7C5290E7EA64}" type="presOf" srcId="{F4CCEF58-E5C7-42C6-9DFF-D50DED3FAF5E}" destId="{E1EF0B65-2FDB-435F-B1FB-F3CD08248BEA}" srcOrd="0" destOrd="0" presId="urn:microsoft.com/office/officeart/2008/layout/LinedList"/>
    <dgm:cxn modelId="{D82FC976-B655-4A03-8489-659622AD428C}" srcId="{F4CCEF58-E5C7-42C6-9DFF-D50DED3FAF5E}" destId="{F75F5A15-96FA-48ED-A270-882ECF7B93F7}" srcOrd="0" destOrd="0" parTransId="{A5B1FA12-D6B1-469E-8385-CA83443EE2A4}" sibTransId="{499A246B-F758-4709-BBB6-089CC8CDA689}"/>
    <dgm:cxn modelId="{6FEC298C-4AC9-4355-9B99-31446BEBE62C}" type="presOf" srcId="{F75F5A15-96FA-48ED-A270-882ECF7B93F7}" destId="{373772BB-6868-4B24-BF3A-6FDA666B05DD}" srcOrd="0" destOrd="0" presId="urn:microsoft.com/office/officeart/2008/layout/LinedList"/>
    <dgm:cxn modelId="{716354FE-8E42-4724-AB76-191086A4BB33}" type="presOf" srcId="{5A5F3179-9B39-47A4-BE5D-D7C04A96D663}" destId="{CD9ABA32-1F94-4651-BBBE-9DC90F32762C}" srcOrd="0" destOrd="0" presId="urn:microsoft.com/office/officeart/2008/layout/LinedList"/>
    <dgm:cxn modelId="{2623D34D-6B86-455E-82AA-4C205885081F}" type="presParOf" srcId="{E1EF0B65-2FDB-435F-B1FB-F3CD08248BEA}" destId="{13F5BF1D-24A7-4302-975A-D806BDF50659}" srcOrd="0" destOrd="0" presId="urn:microsoft.com/office/officeart/2008/layout/LinedList"/>
    <dgm:cxn modelId="{678D1BD7-0881-4A04-8206-4ED4BB7C3CAD}" type="presParOf" srcId="{E1EF0B65-2FDB-435F-B1FB-F3CD08248BEA}" destId="{EF9AA438-8891-472F-A815-45EDD6A84275}" srcOrd="1" destOrd="0" presId="urn:microsoft.com/office/officeart/2008/layout/LinedList"/>
    <dgm:cxn modelId="{7E7E4B8C-FE47-44DD-A6E3-F5B2CE8FD0B1}" type="presParOf" srcId="{EF9AA438-8891-472F-A815-45EDD6A84275}" destId="{373772BB-6868-4B24-BF3A-6FDA666B05DD}" srcOrd="0" destOrd="0" presId="urn:microsoft.com/office/officeart/2008/layout/LinedList"/>
    <dgm:cxn modelId="{56DBADB2-0E1A-4C79-9D8D-50B6C1B0E643}" type="presParOf" srcId="{EF9AA438-8891-472F-A815-45EDD6A84275}" destId="{237B74E1-E194-475E-B510-F2430EB622A4}" srcOrd="1" destOrd="0" presId="urn:microsoft.com/office/officeart/2008/layout/LinedList"/>
    <dgm:cxn modelId="{524CE819-DB74-4F7F-B562-E8D5FE122655}" type="presParOf" srcId="{E1EF0B65-2FDB-435F-B1FB-F3CD08248BEA}" destId="{7A3495C2-FEA7-411E-81A0-4E3881CAAC37}" srcOrd="2" destOrd="0" presId="urn:microsoft.com/office/officeart/2008/layout/LinedList"/>
    <dgm:cxn modelId="{7941AC7A-FEC6-4E33-BF40-4B2035FBC4F7}" type="presParOf" srcId="{E1EF0B65-2FDB-435F-B1FB-F3CD08248BEA}" destId="{D39098D2-01F1-48D4-9E0D-0251E8414AF5}" srcOrd="3" destOrd="0" presId="urn:microsoft.com/office/officeart/2008/layout/LinedList"/>
    <dgm:cxn modelId="{3020A75D-CE90-4F2A-9EFD-C474F14529BF}" type="presParOf" srcId="{D39098D2-01F1-48D4-9E0D-0251E8414AF5}" destId="{CD9ABA32-1F94-4651-BBBE-9DC90F32762C}" srcOrd="0" destOrd="0" presId="urn:microsoft.com/office/officeart/2008/layout/LinedList"/>
    <dgm:cxn modelId="{D3D0508C-3292-48E9-BE28-49268B169E24}" type="presParOf" srcId="{D39098D2-01F1-48D4-9E0D-0251E8414AF5}" destId="{97FB908D-030A-4AA4-9743-D3934EFB7DE8}" srcOrd="1" destOrd="0" presId="urn:microsoft.com/office/officeart/2008/layout/LinedList"/>
    <dgm:cxn modelId="{0A10B48A-CB08-492D-AAD2-591EDA4D4496}" type="presParOf" srcId="{E1EF0B65-2FDB-435F-B1FB-F3CD08248BEA}" destId="{A41F0277-7876-44CD-BA71-F2245544D85C}" srcOrd="4" destOrd="0" presId="urn:microsoft.com/office/officeart/2008/layout/LinedList"/>
    <dgm:cxn modelId="{0C8D0434-8771-44AC-8BD6-220D89B50404}" type="presParOf" srcId="{E1EF0B65-2FDB-435F-B1FB-F3CD08248BEA}" destId="{51938218-24E0-4477-AEDB-761832E741FE}" srcOrd="5" destOrd="0" presId="urn:microsoft.com/office/officeart/2008/layout/LinedList"/>
    <dgm:cxn modelId="{06A56CAB-490F-43C2-98FD-71E56E475209}" type="presParOf" srcId="{51938218-24E0-4477-AEDB-761832E741FE}" destId="{740F03A5-83DB-4AF4-A1DE-16D1A08C55F7}" srcOrd="0" destOrd="0" presId="urn:microsoft.com/office/officeart/2008/layout/LinedList"/>
    <dgm:cxn modelId="{82BCB709-8B65-4582-95AD-F74341B1DF62}" type="presParOf" srcId="{51938218-24E0-4477-AEDB-761832E741FE}" destId="{793C038B-1521-4DFC-801C-3E750943C48C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4EEFF3-CA84-4C57-B20F-45877F0802ED}">
      <dsp:nvSpPr>
        <dsp:cNvPr id="0" name=""/>
        <dsp:cNvSpPr/>
      </dsp:nvSpPr>
      <dsp:spPr>
        <a:xfrm>
          <a:off x="0" y="243"/>
          <a:ext cx="562636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F7726D-2A09-40C1-B53D-ED8F0C161474}">
      <dsp:nvSpPr>
        <dsp:cNvPr id="0" name=""/>
        <dsp:cNvSpPr/>
      </dsp:nvSpPr>
      <dsp:spPr>
        <a:xfrm>
          <a:off x="0" y="243"/>
          <a:ext cx="5626361" cy="3993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tx1"/>
              </a:solidFill>
            </a:rPr>
            <a:t>Basma Reda Shaban Abd-</a:t>
          </a:r>
          <a:r>
            <a:rPr lang="en-US" sz="2000" kern="1200" dirty="0" err="1">
              <a:solidFill>
                <a:schemeClr val="tx1"/>
              </a:solidFill>
            </a:rPr>
            <a:t>Elsalam</a:t>
          </a:r>
          <a:r>
            <a:rPr lang="en-US" sz="2000" kern="1200" dirty="0">
              <a:solidFill>
                <a:schemeClr val="tx1"/>
              </a:solidFill>
            </a:rPr>
            <a:t> Abd-</a:t>
          </a:r>
          <a:r>
            <a:rPr lang="en-US" sz="2000" kern="1200" dirty="0" err="1">
              <a:solidFill>
                <a:schemeClr val="tx1"/>
              </a:solidFill>
            </a:rPr>
            <a:t>Elwahab</a:t>
          </a:r>
          <a:endParaRPr lang="en-US" sz="2000" kern="1200" dirty="0">
            <a:solidFill>
              <a:schemeClr val="tx1"/>
            </a:solidFill>
          </a:endParaRPr>
        </a:p>
      </dsp:txBody>
      <dsp:txXfrm>
        <a:off x="0" y="243"/>
        <a:ext cx="5626361" cy="399367"/>
      </dsp:txXfrm>
    </dsp:sp>
    <dsp:sp modelId="{0FD36208-7FE0-4C31-86C3-030C9825F60A}">
      <dsp:nvSpPr>
        <dsp:cNvPr id="0" name=""/>
        <dsp:cNvSpPr/>
      </dsp:nvSpPr>
      <dsp:spPr>
        <a:xfrm>
          <a:off x="0" y="399611"/>
          <a:ext cx="562636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5A4E028-ACB3-41C0-AAB9-30D5BCDB8192}">
      <dsp:nvSpPr>
        <dsp:cNvPr id="0" name=""/>
        <dsp:cNvSpPr/>
      </dsp:nvSpPr>
      <dsp:spPr>
        <a:xfrm>
          <a:off x="0" y="399611"/>
          <a:ext cx="5626361" cy="3993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tx1"/>
              </a:solidFill>
            </a:rPr>
            <a:t>Abdulrahman Muhammad </a:t>
          </a:r>
          <a:r>
            <a:rPr lang="en-US" sz="2000" kern="1200" dirty="0" err="1">
              <a:solidFill>
                <a:schemeClr val="tx1"/>
              </a:solidFill>
            </a:rPr>
            <a:t>AbdulSalam</a:t>
          </a:r>
          <a:r>
            <a:rPr lang="en-US" sz="2000" kern="1200" dirty="0">
              <a:solidFill>
                <a:schemeClr val="tx1"/>
              </a:solidFill>
            </a:rPr>
            <a:t> Ahmed</a:t>
          </a:r>
        </a:p>
      </dsp:txBody>
      <dsp:txXfrm>
        <a:off x="0" y="399611"/>
        <a:ext cx="5626361" cy="399367"/>
      </dsp:txXfrm>
    </dsp:sp>
    <dsp:sp modelId="{6A345DFA-3369-47C2-8B38-1F3A947D8786}">
      <dsp:nvSpPr>
        <dsp:cNvPr id="0" name=""/>
        <dsp:cNvSpPr/>
      </dsp:nvSpPr>
      <dsp:spPr>
        <a:xfrm>
          <a:off x="0" y="798978"/>
          <a:ext cx="562636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7C1458-3147-41A1-AAA2-75716E12C852}">
      <dsp:nvSpPr>
        <dsp:cNvPr id="0" name=""/>
        <dsp:cNvSpPr/>
      </dsp:nvSpPr>
      <dsp:spPr>
        <a:xfrm>
          <a:off x="0" y="798978"/>
          <a:ext cx="5626361" cy="3993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tx1"/>
              </a:solidFill>
            </a:rPr>
            <a:t>Amir </a:t>
          </a:r>
          <a:r>
            <a:rPr lang="en-US" sz="2000" kern="1200" dirty="0" err="1">
              <a:solidFill>
                <a:schemeClr val="tx1"/>
              </a:solidFill>
            </a:rPr>
            <a:t>Safwat</a:t>
          </a:r>
          <a:r>
            <a:rPr lang="en-US" sz="2000" kern="1200" dirty="0">
              <a:solidFill>
                <a:schemeClr val="tx1"/>
              </a:solidFill>
            </a:rPr>
            <a:t> Halim Youssef</a:t>
          </a:r>
        </a:p>
      </dsp:txBody>
      <dsp:txXfrm>
        <a:off x="0" y="798978"/>
        <a:ext cx="5626361" cy="399367"/>
      </dsp:txXfrm>
    </dsp:sp>
    <dsp:sp modelId="{3FFAA83A-0EB3-48A5-A8A4-E5C104A45115}">
      <dsp:nvSpPr>
        <dsp:cNvPr id="0" name=""/>
        <dsp:cNvSpPr/>
      </dsp:nvSpPr>
      <dsp:spPr>
        <a:xfrm>
          <a:off x="0" y="1198345"/>
          <a:ext cx="562636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E80C9F4-2011-4ACF-B6DC-536A18E02A09}">
      <dsp:nvSpPr>
        <dsp:cNvPr id="0" name=""/>
        <dsp:cNvSpPr/>
      </dsp:nvSpPr>
      <dsp:spPr>
        <a:xfrm>
          <a:off x="0" y="1198345"/>
          <a:ext cx="5626361" cy="3993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 err="1">
              <a:solidFill>
                <a:schemeClr val="tx1"/>
              </a:solidFill>
            </a:rPr>
            <a:t>Abdelrhman</a:t>
          </a:r>
          <a:r>
            <a:rPr lang="en-US" sz="2000" kern="1200" dirty="0">
              <a:solidFill>
                <a:schemeClr val="tx1"/>
              </a:solidFill>
            </a:rPr>
            <a:t> Gaber Youssef Saad </a:t>
          </a:r>
          <a:r>
            <a:rPr lang="en-US" sz="2000" kern="1200" dirty="0" err="1">
              <a:solidFill>
                <a:schemeClr val="tx1"/>
              </a:solidFill>
            </a:rPr>
            <a:t>Rezkallah</a:t>
          </a:r>
          <a:endParaRPr lang="en-US" sz="2000" kern="1200" dirty="0">
            <a:solidFill>
              <a:schemeClr val="tx1"/>
            </a:solidFill>
          </a:endParaRPr>
        </a:p>
      </dsp:txBody>
      <dsp:txXfrm>
        <a:off x="0" y="1198345"/>
        <a:ext cx="5626361" cy="399367"/>
      </dsp:txXfrm>
    </dsp:sp>
    <dsp:sp modelId="{2FC2DB68-837D-4E45-98DA-1F30E6F75FB8}">
      <dsp:nvSpPr>
        <dsp:cNvPr id="0" name=""/>
        <dsp:cNvSpPr/>
      </dsp:nvSpPr>
      <dsp:spPr>
        <a:xfrm>
          <a:off x="0" y="1597712"/>
          <a:ext cx="562636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6147E8E-9F3C-4E44-B46B-D6344CCD4485}">
      <dsp:nvSpPr>
        <dsp:cNvPr id="0" name=""/>
        <dsp:cNvSpPr/>
      </dsp:nvSpPr>
      <dsp:spPr>
        <a:xfrm>
          <a:off x="0" y="1597712"/>
          <a:ext cx="5626361" cy="3993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tx1"/>
              </a:solidFill>
            </a:rPr>
            <a:t>Ali Amin El-Sayed Mahmoud El-Sherif</a:t>
          </a:r>
          <a:endParaRPr lang="en-US" sz="2000" kern="1200" dirty="0">
            <a:solidFill>
              <a:schemeClr val="tx1"/>
            </a:solidFill>
          </a:endParaRPr>
        </a:p>
      </dsp:txBody>
      <dsp:txXfrm>
        <a:off x="0" y="1597712"/>
        <a:ext cx="5626361" cy="399367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D1BF12F-338C-4AF7-9A1C-FE6ECCCBE722}">
      <dsp:nvSpPr>
        <dsp:cNvPr id="0" name=""/>
        <dsp:cNvSpPr/>
      </dsp:nvSpPr>
      <dsp:spPr>
        <a:xfrm>
          <a:off x="0" y="1685"/>
          <a:ext cx="895738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95A4B6-B2B4-42E3-B36F-87928C9FA009}">
      <dsp:nvSpPr>
        <dsp:cNvPr id="0" name=""/>
        <dsp:cNvSpPr/>
      </dsp:nvSpPr>
      <dsp:spPr>
        <a:xfrm>
          <a:off x="0" y="1685"/>
          <a:ext cx="8957388" cy="11498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Model training and evaluation for beam forming selection</a:t>
          </a:r>
          <a:endParaRPr lang="en-US" sz="2400" kern="1200" dirty="0">
            <a:solidFill>
              <a:srgbClr val="FF0000"/>
            </a:solidFill>
          </a:endParaRPr>
        </a:p>
      </dsp:txBody>
      <dsp:txXfrm>
        <a:off x="0" y="1685"/>
        <a:ext cx="8957388" cy="1149843"/>
      </dsp:txXfrm>
    </dsp:sp>
    <dsp:sp modelId="{13F5BF1D-24A7-4302-975A-D806BDF50659}">
      <dsp:nvSpPr>
        <dsp:cNvPr id="0" name=""/>
        <dsp:cNvSpPr/>
      </dsp:nvSpPr>
      <dsp:spPr>
        <a:xfrm>
          <a:off x="0" y="1151528"/>
          <a:ext cx="895738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3772BB-6868-4B24-BF3A-6FDA666B05DD}">
      <dsp:nvSpPr>
        <dsp:cNvPr id="0" name=""/>
        <dsp:cNvSpPr/>
      </dsp:nvSpPr>
      <dsp:spPr>
        <a:xfrm>
          <a:off x="0" y="1151528"/>
          <a:ext cx="8957388" cy="11498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Deploying cascaded model on AWS</a:t>
          </a:r>
          <a:endParaRPr lang="en-US" sz="2400" kern="1200" dirty="0">
            <a:solidFill>
              <a:srgbClr val="FF0000"/>
            </a:solidFill>
          </a:endParaRPr>
        </a:p>
      </dsp:txBody>
      <dsp:txXfrm>
        <a:off x="0" y="1151528"/>
        <a:ext cx="8957388" cy="1149843"/>
      </dsp:txXfrm>
    </dsp:sp>
    <dsp:sp modelId="{E51D55F9-D1BE-44C4-ABBC-E6FE87F670D2}">
      <dsp:nvSpPr>
        <dsp:cNvPr id="0" name=""/>
        <dsp:cNvSpPr/>
      </dsp:nvSpPr>
      <dsp:spPr>
        <a:xfrm>
          <a:off x="0" y="2301372"/>
          <a:ext cx="895738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211D27-5758-4D91-B3D5-20B6922F873B}">
      <dsp:nvSpPr>
        <dsp:cNvPr id="0" name=""/>
        <dsp:cNvSpPr/>
      </dsp:nvSpPr>
      <dsp:spPr>
        <a:xfrm>
          <a:off x="0" y="2301372"/>
          <a:ext cx="8957388" cy="11498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Calibri" panose="020F0502020204030204"/>
              <a:ea typeface="+mn-ea"/>
              <a:cs typeface="+mn-cs"/>
            </a:rPr>
            <a:t>Deploying beam forming selection model on AWS</a:t>
          </a:r>
        </a:p>
      </dsp:txBody>
      <dsp:txXfrm>
        <a:off x="0" y="2301372"/>
        <a:ext cx="8957388" cy="114984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E9C7A6-3D07-4E7C-AAF4-67F1334BB17A}">
      <dsp:nvSpPr>
        <dsp:cNvPr id="0" name=""/>
        <dsp:cNvSpPr/>
      </dsp:nvSpPr>
      <dsp:spPr>
        <a:xfrm>
          <a:off x="0" y="243"/>
          <a:ext cx="339634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AF2D041-1A9E-4BDC-933E-205DE812BB45}">
      <dsp:nvSpPr>
        <dsp:cNvPr id="0" name=""/>
        <dsp:cNvSpPr/>
      </dsp:nvSpPr>
      <dsp:spPr>
        <a:xfrm>
          <a:off x="0" y="243"/>
          <a:ext cx="3396344" cy="3993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ID: 300327209</a:t>
          </a:r>
        </a:p>
      </dsp:txBody>
      <dsp:txXfrm>
        <a:off x="0" y="243"/>
        <a:ext cx="3396344" cy="399367"/>
      </dsp:txXfrm>
    </dsp:sp>
    <dsp:sp modelId="{9BBAF96D-9A46-4BCD-8CFB-B745B66AD634}">
      <dsp:nvSpPr>
        <dsp:cNvPr id="0" name=""/>
        <dsp:cNvSpPr/>
      </dsp:nvSpPr>
      <dsp:spPr>
        <a:xfrm>
          <a:off x="0" y="399611"/>
          <a:ext cx="339634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51461E9-D6B9-4DA6-8176-56EFF4318395}">
      <dsp:nvSpPr>
        <dsp:cNvPr id="0" name=""/>
        <dsp:cNvSpPr/>
      </dsp:nvSpPr>
      <dsp:spPr>
        <a:xfrm>
          <a:off x="0" y="399611"/>
          <a:ext cx="3396344" cy="3993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ID: 300327218</a:t>
          </a:r>
        </a:p>
      </dsp:txBody>
      <dsp:txXfrm>
        <a:off x="0" y="399611"/>
        <a:ext cx="3396344" cy="399367"/>
      </dsp:txXfrm>
    </dsp:sp>
    <dsp:sp modelId="{20B5A5EA-2C58-4228-B6E6-91A1FE141CB5}">
      <dsp:nvSpPr>
        <dsp:cNvPr id="0" name=""/>
        <dsp:cNvSpPr/>
      </dsp:nvSpPr>
      <dsp:spPr>
        <a:xfrm>
          <a:off x="0" y="798978"/>
          <a:ext cx="339634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24BEE3-DB68-47F2-A946-8062F58B6D3F}">
      <dsp:nvSpPr>
        <dsp:cNvPr id="0" name=""/>
        <dsp:cNvSpPr/>
      </dsp:nvSpPr>
      <dsp:spPr>
        <a:xfrm>
          <a:off x="0" y="798978"/>
          <a:ext cx="3396344" cy="3993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ID: 300327305</a:t>
          </a:r>
        </a:p>
      </dsp:txBody>
      <dsp:txXfrm>
        <a:off x="0" y="798978"/>
        <a:ext cx="3396344" cy="399367"/>
      </dsp:txXfrm>
    </dsp:sp>
    <dsp:sp modelId="{DC41BBD1-3BDC-4CB2-96A4-74DCCFA7379A}">
      <dsp:nvSpPr>
        <dsp:cNvPr id="0" name=""/>
        <dsp:cNvSpPr/>
      </dsp:nvSpPr>
      <dsp:spPr>
        <a:xfrm>
          <a:off x="0" y="1198345"/>
          <a:ext cx="339634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30743C9-E6A5-49B0-A856-33E9708D5FC8}">
      <dsp:nvSpPr>
        <dsp:cNvPr id="0" name=""/>
        <dsp:cNvSpPr/>
      </dsp:nvSpPr>
      <dsp:spPr>
        <a:xfrm>
          <a:off x="0" y="1198345"/>
          <a:ext cx="3396344" cy="3993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ID: 300327290</a:t>
          </a:r>
        </a:p>
      </dsp:txBody>
      <dsp:txXfrm>
        <a:off x="0" y="1198345"/>
        <a:ext cx="3396344" cy="399367"/>
      </dsp:txXfrm>
    </dsp:sp>
    <dsp:sp modelId="{F647A1D6-3C68-419D-B484-97CCACEB5060}">
      <dsp:nvSpPr>
        <dsp:cNvPr id="0" name=""/>
        <dsp:cNvSpPr/>
      </dsp:nvSpPr>
      <dsp:spPr>
        <a:xfrm>
          <a:off x="0" y="1597712"/>
          <a:ext cx="339634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C32E63-CE82-499A-86EC-76637BCDFBC6}">
      <dsp:nvSpPr>
        <dsp:cNvPr id="0" name=""/>
        <dsp:cNvSpPr/>
      </dsp:nvSpPr>
      <dsp:spPr>
        <a:xfrm>
          <a:off x="0" y="1597712"/>
          <a:ext cx="3396344" cy="3993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ID: 300327246</a:t>
          </a:r>
          <a:endParaRPr lang="en-US" sz="2000" kern="1200" dirty="0"/>
        </a:p>
      </dsp:txBody>
      <dsp:txXfrm>
        <a:off x="0" y="1597712"/>
        <a:ext cx="3396344" cy="39936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1FA61B-0255-4FEB-9420-DF76A012F905}">
      <dsp:nvSpPr>
        <dsp:cNvPr id="0" name=""/>
        <dsp:cNvSpPr/>
      </dsp:nvSpPr>
      <dsp:spPr>
        <a:xfrm>
          <a:off x="0" y="568"/>
          <a:ext cx="532611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3F14AB5-EFEE-4E66-A0E8-76C1010C7850}">
      <dsp:nvSpPr>
        <dsp:cNvPr id="0" name=""/>
        <dsp:cNvSpPr/>
      </dsp:nvSpPr>
      <dsp:spPr>
        <a:xfrm>
          <a:off x="0" y="568"/>
          <a:ext cx="5326117" cy="9305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Problem Definition</a:t>
          </a:r>
        </a:p>
      </dsp:txBody>
      <dsp:txXfrm>
        <a:off x="0" y="568"/>
        <a:ext cx="5326117" cy="930594"/>
      </dsp:txXfrm>
    </dsp:sp>
    <dsp:sp modelId="{CDC2F63D-9BC1-4356-86BE-7C909A1A3033}">
      <dsp:nvSpPr>
        <dsp:cNvPr id="0" name=""/>
        <dsp:cNvSpPr/>
      </dsp:nvSpPr>
      <dsp:spPr>
        <a:xfrm>
          <a:off x="0" y="931163"/>
          <a:ext cx="532611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EE25C8-EA2C-431A-B9C3-9CAB90C56C8F}">
      <dsp:nvSpPr>
        <dsp:cNvPr id="0" name=""/>
        <dsp:cNvSpPr/>
      </dsp:nvSpPr>
      <dsp:spPr>
        <a:xfrm>
          <a:off x="0" y="931163"/>
          <a:ext cx="5326117" cy="9305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Potential Benefits</a:t>
          </a:r>
        </a:p>
      </dsp:txBody>
      <dsp:txXfrm>
        <a:off x="0" y="931163"/>
        <a:ext cx="5326117" cy="930594"/>
      </dsp:txXfrm>
    </dsp:sp>
    <dsp:sp modelId="{3A5C6CF6-8BE5-4607-932C-8CDF5790B73E}">
      <dsp:nvSpPr>
        <dsp:cNvPr id="0" name=""/>
        <dsp:cNvSpPr/>
      </dsp:nvSpPr>
      <dsp:spPr>
        <a:xfrm>
          <a:off x="0" y="1861758"/>
          <a:ext cx="532611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23E90DB-DE43-4A3B-8637-2AB8AA79035E}">
      <dsp:nvSpPr>
        <dsp:cNvPr id="0" name=""/>
        <dsp:cNvSpPr/>
      </dsp:nvSpPr>
      <dsp:spPr>
        <a:xfrm>
          <a:off x="0" y="1861758"/>
          <a:ext cx="5326117" cy="9305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Project Guidance</a:t>
          </a:r>
        </a:p>
      </dsp:txBody>
      <dsp:txXfrm>
        <a:off x="0" y="1861758"/>
        <a:ext cx="5326117" cy="930594"/>
      </dsp:txXfrm>
    </dsp:sp>
    <dsp:sp modelId="{D95AE68C-EB06-4DA5-B5A1-96A623176A16}">
      <dsp:nvSpPr>
        <dsp:cNvPr id="0" name=""/>
        <dsp:cNvSpPr/>
      </dsp:nvSpPr>
      <dsp:spPr>
        <a:xfrm>
          <a:off x="0" y="2792352"/>
          <a:ext cx="532611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59C657-0428-4253-9BCA-00550BE1E234}">
      <dsp:nvSpPr>
        <dsp:cNvPr id="0" name=""/>
        <dsp:cNvSpPr/>
      </dsp:nvSpPr>
      <dsp:spPr>
        <a:xfrm>
          <a:off x="0" y="2792352"/>
          <a:ext cx="5326117" cy="9305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Project walkthrough</a:t>
          </a:r>
        </a:p>
      </dsp:txBody>
      <dsp:txXfrm>
        <a:off x="0" y="2792352"/>
        <a:ext cx="5326117" cy="930594"/>
      </dsp:txXfrm>
    </dsp:sp>
    <dsp:sp modelId="{EAD9DA9C-9D2A-4831-92EE-F8497BBCF426}">
      <dsp:nvSpPr>
        <dsp:cNvPr id="0" name=""/>
        <dsp:cNvSpPr/>
      </dsp:nvSpPr>
      <dsp:spPr>
        <a:xfrm>
          <a:off x="0" y="3722947"/>
          <a:ext cx="532611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C1D624-0EDE-4F00-9749-44C80DAC08A4}">
      <dsp:nvSpPr>
        <dsp:cNvPr id="0" name=""/>
        <dsp:cNvSpPr/>
      </dsp:nvSpPr>
      <dsp:spPr>
        <a:xfrm>
          <a:off x="0" y="3722947"/>
          <a:ext cx="5326117" cy="9305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Critical requirements and solutions (1)</a:t>
          </a:r>
        </a:p>
      </dsp:txBody>
      <dsp:txXfrm>
        <a:off x="0" y="3722947"/>
        <a:ext cx="5326117" cy="93059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6FA3683-CE44-48D0-9AD0-10BB46C84686}">
      <dsp:nvSpPr>
        <dsp:cNvPr id="0" name=""/>
        <dsp:cNvSpPr/>
      </dsp:nvSpPr>
      <dsp:spPr>
        <a:xfrm>
          <a:off x="0" y="568"/>
          <a:ext cx="532611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2F202B9-0CB4-485C-9C95-63062CC19836}">
      <dsp:nvSpPr>
        <dsp:cNvPr id="0" name=""/>
        <dsp:cNvSpPr/>
      </dsp:nvSpPr>
      <dsp:spPr>
        <a:xfrm>
          <a:off x="0" y="568"/>
          <a:ext cx="5326117" cy="9305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Calibri" panose="020F0502020204030204"/>
              <a:ea typeface="+mn-ea"/>
              <a:cs typeface="+mn-cs"/>
            </a:rPr>
            <a:t>Critical requirements and solutions (2)</a:t>
          </a:r>
        </a:p>
      </dsp:txBody>
      <dsp:txXfrm>
        <a:off x="0" y="568"/>
        <a:ext cx="5326117" cy="930594"/>
      </dsp:txXfrm>
    </dsp:sp>
    <dsp:sp modelId="{4DE5E735-46F3-4882-B6CE-9481231E6C99}">
      <dsp:nvSpPr>
        <dsp:cNvPr id="0" name=""/>
        <dsp:cNvSpPr/>
      </dsp:nvSpPr>
      <dsp:spPr>
        <a:xfrm>
          <a:off x="0" y="931162"/>
          <a:ext cx="532611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55EAB7-E37D-4A8D-9354-8FDC8ECBD8A3}">
      <dsp:nvSpPr>
        <dsp:cNvPr id="0" name=""/>
        <dsp:cNvSpPr/>
      </dsp:nvSpPr>
      <dsp:spPr>
        <a:xfrm>
          <a:off x="0" y="931162"/>
          <a:ext cx="5326117" cy="9305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Calibri" panose="020F0502020204030204"/>
              <a:ea typeface="+mn-ea"/>
              <a:cs typeface="+mn-cs"/>
            </a:rPr>
            <a:t>Critical requirements and solutions (3)</a:t>
          </a:r>
        </a:p>
      </dsp:txBody>
      <dsp:txXfrm>
        <a:off x="0" y="931162"/>
        <a:ext cx="5326117" cy="930594"/>
      </dsp:txXfrm>
    </dsp:sp>
    <dsp:sp modelId="{CF3763C6-0B7E-48A9-82C8-BEE61652BB57}">
      <dsp:nvSpPr>
        <dsp:cNvPr id="0" name=""/>
        <dsp:cNvSpPr/>
      </dsp:nvSpPr>
      <dsp:spPr>
        <a:xfrm>
          <a:off x="0" y="1861757"/>
          <a:ext cx="532611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351A40-F6DE-4D5B-AE71-1746A4201047}">
      <dsp:nvSpPr>
        <dsp:cNvPr id="0" name=""/>
        <dsp:cNvSpPr/>
      </dsp:nvSpPr>
      <dsp:spPr>
        <a:xfrm>
          <a:off x="0" y="1861757"/>
          <a:ext cx="5326117" cy="9305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Calibri" panose="020F0502020204030204"/>
              <a:ea typeface="+mn-ea"/>
              <a:cs typeface="+mn-cs"/>
            </a:rPr>
            <a:t>Critical requirements and solutions (4)</a:t>
          </a:r>
        </a:p>
      </dsp:txBody>
      <dsp:txXfrm>
        <a:off x="0" y="1861757"/>
        <a:ext cx="5326117" cy="930594"/>
      </dsp:txXfrm>
    </dsp:sp>
    <dsp:sp modelId="{79007288-ABD0-4C0F-9D65-6B982DDF000F}">
      <dsp:nvSpPr>
        <dsp:cNvPr id="0" name=""/>
        <dsp:cNvSpPr/>
      </dsp:nvSpPr>
      <dsp:spPr>
        <a:xfrm>
          <a:off x="0" y="2792351"/>
          <a:ext cx="532611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9312072-595F-4B99-BC12-0C3449D44953}">
      <dsp:nvSpPr>
        <dsp:cNvPr id="0" name=""/>
        <dsp:cNvSpPr/>
      </dsp:nvSpPr>
      <dsp:spPr>
        <a:xfrm>
          <a:off x="0" y="2792351"/>
          <a:ext cx="5326117" cy="9305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Calibri" panose="020F0502020204030204"/>
              <a:ea typeface="+mn-ea"/>
              <a:cs typeface="+mn-cs"/>
            </a:rPr>
            <a:t>Critical requirements and solutions (5)</a:t>
          </a:r>
        </a:p>
      </dsp:txBody>
      <dsp:txXfrm>
        <a:off x="0" y="2792351"/>
        <a:ext cx="5326117" cy="930594"/>
      </dsp:txXfrm>
    </dsp:sp>
    <dsp:sp modelId="{7FE86519-DE8F-4FFA-9451-09600553EC75}">
      <dsp:nvSpPr>
        <dsp:cNvPr id="0" name=""/>
        <dsp:cNvSpPr/>
      </dsp:nvSpPr>
      <dsp:spPr>
        <a:xfrm>
          <a:off x="0" y="3722946"/>
          <a:ext cx="532611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819A98-2C5D-40CF-BD57-EB47DCAED255}">
      <dsp:nvSpPr>
        <dsp:cNvPr id="0" name=""/>
        <dsp:cNvSpPr/>
      </dsp:nvSpPr>
      <dsp:spPr>
        <a:xfrm>
          <a:off x="0" y="3722946"/>
          <a:ext cx="5326117" cy="9305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Calibri" panose="020F0502020204030204"/>
              <a:ea typeface="+mn-ea"/>
              <a:cs typeface="+mn-cs"/>
            </a:rPr>
            <a:t>Future work</a:t>
          </a:r>
        </a:p>
      </dsp:txBody>
      <dsp:txXfrm>
        <a:off x="0" y="3722946"/>
        <a:ext cx="5326117" cy="93059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EE99C7D-4B55-4812-BDEF-9DE7FAADF73B}">
      <dsp:nvSpPr>
        <dsp:cNvPr id="0" name=""/>
        <dsp:cNvSpPr/>
      </dsp:nvSpPr>
      <dsp:spPr>
        <a:xfrm>
          <a:off x="0" y="0"/>
          <a:ext cx="930262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E552F5A-8F1F-43CA-9DF6-F0BD0F5A2EE9}">
      <dsp:nvSpPr>
        <dsp:cNvPr id="0" name=""/>
        <dsp:cNvSpPr/>
      </dsp:nvSpPr>
      <dsp:spPr>
        <a:xfrm>
          <a:off x="0" y="0"/>
          <a:ext cx="9302622" cy="15115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US" sz="2800" kern="1200" dirty="0"/>
            <a:t>Network failure </a:t>
          </a:r>
          <a:r>
            <a:rPr lang="en-US" sz="2800" kern="1200" dirty="0">
              <a:solidFill>
                <a:schemeClr val="tx1"/>
              </a:solidFill>
            </a:rPr>
            <a:t>detection and classification </a:t>
          </a:r>
          <a:br>
            <a:rPr lang="en-US" sz="2800" kern="1200" dirty="0">
              <a:solidFill>
                <a:schemeClr val="tx1"/>
              </a:solidFill>
            </a:rPr>
          </a:br>
          <a:r>
            <a:rPr lang="en-US" sz="2800" kern="1200" dirty="0">
              <a:solidFill>
                <a:schemeClr val="tx1"/>
              </a:solidFill>
            </a:rPr>
            <a:t>(the failure and its type) </a:t>
          </a:r>
          <a:r>
            <a:rPr lang="en-US" sz="2800" kern="1200" dirty="0"/>
            <a:t>to provide lower maintenance cost and minimalize maintenance work.</a:t>
          </a:r>
        </a:p>
      </dsp:txBody>
      <dsp:txXfrm>
        <a:off x="0" y="0"/>
        <a:ext cx="9302622" cy="1511559"/>
      </dsp:txXfrm>
    </dsp:sp>
    <dsp:sp modelId="{CE257407-0BDF-4C22-B315-F92F29C31A7D}">
      <dsp:nvSpPr>
        <dsp:cNvPr id="0" name=""/>
        <dsp:cNvSpPr/>
      </dsp:nvSpPr>
      <dsp:spPr>
        <a:xfrm>
          <a:off x="0" y="1511559"/>
          <a:ext cx="930262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B59ECA-0349-493F-BCD1-028997B1C4AD}">
      <dsp:nvSpPr>
        <dsp:cNvPr id="0" name=""/>
        <dsp:cNvSpPr/>
      </dsp:nvSpPr>
      <dsp:spPr>
        <a:xfrm>
          <a:off x="0" y="1511559"/>
          <a:ext cx="9302622" cy="15115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5G network </a:t>
          </a:r>
          <a:r>
            <a:rPr lang="en-US" sz="2800" kern="1200" dirty="0">
              <a:solidFill>
                <a:schemeClr val="tx1"/>
              </a:solidFill>
            </a:rPr>
            <a:t>optimization using beamforming selection from lidar to increase data rate.</a:t>
          </a:r>
        </a:p>
      </dsp:txBody>
      <dsp:txXfrm>
        <a:off x="0" y="1511559"/>
        <a:ext cx="9302622" cy="1511559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409091-ADB6-4E85-84AB-3794F09E6193}">
      <dsp:nvSpPr>
        <dsp:cNvPr id="0" name=""/>
        <dsp:cNvSpPr/>
      </dsp:nvSpPr>
      <dsp:spPr>
        <a:xfrm>
          <a:off x="0" y="1672"/>
          <a:ext cx="811659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DCA96B-48B6-4985-A974-872945BFC8F2}">
      <dsp:nvSpPr>
        <dsp:cNvPr id="0" name=""/>
        <dsp:cNvSpPr/>
      </dsp:nvSpPr>
      <dsp:spPr>
        <a:xfrm>
          <a:off x="0" y="1672"/>
          <a:ext cx="8116595" cy="11405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Designing web application for cascaded model</a:t>
          </a:r>
          <a:endParaRPr lang="en-US" sz="2400" kern="1200" dirty="0">
            <a:solidFill>
              <a:schemeClr val="bg2">
                <a:lumMod val="10000"/>
              </a:schemeClr>
            </a:solidFill>
          </a:endParaRPr>
        </a:p>
      </dsp:txBody>
      <dsp:txXfrm>
        <a:off x="0" y="1672"/>
        <a:ext cx="8116595" cy="1140521"/>
      </dsp:txXfrm>
    </dsp:sp>
    <dsp:sp modelId="{E4B73530-B192-4469-9F75-9D130B3EB800}">
      <dsp:nvSpPr>
        <dsp:cNvPr id="0" name=""/>
        <dsp:cNvSpPr/>
      </dsp:nvSpPr>
      <dsp:spPr>
        <a:xfrm>
          <a:off x="0" y="1142193"/>
          <a:ext cx="811659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A69D23-E396-4165-B58C-B3FE97B10330}">
      <dsp:nvSpPr>
        <dsp:cNvPr id="0" name=""/>
        <dsp:cNvSpPr/>
      </dsp:nvSpPr>
      <dsp:spPr>
        <a:xfrm>
          <a:off x="0" y="1142193"/>
          <a:ext cx="8116595" cy="11405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Building and evaluating of cascaded model for tabular dataset</a:t>
          </a:r>
          <a:endParaRPr lang="en-US" sz="2400" kern="1200" dirty="0">
            <a:solidFill>
              <a:srgbClr val="000000">
                <a:hueOff val="0"/>
                <a:satOff val="0"/>
                <a:lumOff val="0"/>
                <a:alphaOff val="0"/>
              </a:srgbClr>
            </a:solidFill>
            <a:latin typeface="Calibri" panose="020F0502020204030204"/>
            <a:ea typeface="+mn-ea"/>
            <a:cs typeface="+mn-cs"/>
          </a:endParaRPr>
        </a:p>
      </dsp:txBody>
      <dsp:txXfrm>
        <a:off x="0" y="1142193"/>
        <a:ext cx="8116595" cy="1140521"/>
      </dsp:txXfrm>
    </dsp:sp>
    <dsp:sp modelId="{516CE03B-7167-4F7C-BFD1-F99D6155792E}">
      <dsp:nvSpPr>
        <dsp:cNvPr id="0" name=""/>
        <dsp:cNvSpPr/>
      </dsp:nvSpPr>
      <dsp:spPr>
        <a:xfrm>
          <a:off x="0" y="2282715"/>
          <a:ext cx="811659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69532B8-D1B5-4EF8-8B24-99345FA52A9F}">
      <dsp:nvSpPr>
        <dsp:cNvPr id="0" name=""/>
        <dsp:cNvSpPr/>
      </dsp:nvSpPr>
      <dsp:spPr>
        <a:xfrm>
          <a:off x="0" y="2282715"/>
          <a:ext cx="8116595" cy="11405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Calibri" panose="020F0502020204030204"/>
              <a:ea typeface="+mn-ea"/>
              <a:cs typeface="+mn-cs"/>
            </a:rPr>
            <a:t>Beam forming selection preprocessing</a:t>
          </a:r>
        </a:p>
      </dsp:txBody>
      <dsp:txXfrm>
        <a:off x="0" y="2282715"/>
        <a:ext cx="8116595" cy="1140521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F5BF1D-24A7-4302-975A-D806BDF50659}">
      <dsp:nvSpPr>
        <dsp:cNvPr id="0" name=""/>
        <dsp:cNvSpPr/>
      </dsp:nvSpPr>
      <dsp:spPr>
        <a:xfrm>
          <a:off x="0" y="1754"/>
          <a:ext cx="906002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3772BB-6868-4B24-BF3A-6FDA666B05DD}">
      <dsp:nvSpPr>
        <dsp:cNvPr id="0" name=""/>
        <dsp:cNvSpPr/>
      </dsp:nvSpPr>
      <dsp:spPr>
        <a:xfrm>
          <a:off x="0" y="1754"/>
          <a:ext cx="9060025" cy="11964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Building agglomerative model and evaluation for tabular dataset</a:t>
          </a:r>
          <a:endParaRPr lang="en-US" sz="2400" kern="1200" dirty="0">
            <a:solidFill>
              <a:srgbClr val="FF0000"/>
            </a:solidFill>
          </a:endParaRPr>
        </a:p>
      </dsp:txBody>
      <dsp:txXfrm>
        <a:off x="0" y="1754"/>
        <a:ext cx="9060025" cy="1196450"/>
      </dsp:txXfrm>
    </dsp:sp>
    <dsp:sp modelId="{9FBFA3A2-C94A-4FDA-9766-DB54F897E541}">
      <dsp:nvSpPr>
        <dsp:cNvPr id="0" name=""/>
        <dsp:cNvSpPr/>
      </dsp:nvSpPr>
      <dsp:spPr>
        <a:xfrm>
          <a:off x="0" y="1198204"/>
          <a:ext cx="906002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1B6B55-0BD2-4A6B-BD9C-A71A3B554C95}">
      <dsp:nvSpPr>
        <dsp:cNvPr id="0" name=""/>
        <dsp:cNvSpPr/>
      </dsp:nvSpPr>
      <dsp:spPr>
        <a:xfrm>
          <a:off x="0" y="1198204"/>
          <a:ext cx="9060025" cy="11964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Calibri" panose="020F0502020204030204"/>
              <a:ea typeface="+mn-ea"/>
              <a:cs typeface="+mn-cs"/>
            </a:rPr>
            <a:t>Building DBSCAN model and evaluation for tabular dataset</a:t>
          </a:r>
        </a:p>
      </dsp:txBody>
      <dsp:txXfrm>
        <a:off x="0" y="1198204"/>
        <a:ext cx="9060025" cy="1196450"/>
      </dsp:txXfrm>
    </dsp:sp>
    <dsp:sp modelId="{ACEA4256-3831-4431-BF06-921A5E76C956}">
      <dsp:nvSpPr>
        <dsp:cNvPr id="0" name=""/>
        <dsp:cNvSpPr/>
      </dsp:nvSpPr>
      <dsp:spPr>
        <a:xfrm>
          <a:off x="0" y="2394655"/>
          <a:ext cx="906002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26FC28-0E36-46F4-8B46-66BF0C78AB9D}">
      <dsp:nvSpPr>
        <dsp:cNvPr id="0" name=""/>
        <dsp:cNvSpPr/>
      </dsp:nvSpPr>
      <dsp:spPr>
        <a:xfrm>
          <a:off x="0" y="2394655"/>
          <a:ext cx="9060025" cy="11964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tx1"/>
              </a:solidFill>
              <a:latin typeface="Calibri" panose="020F0502020204030204"/>
              <a:ea typeface="+mn-ea"/>
              <a:cs typeface="+mn-cs"/>
            </a:rPr>
            <a:t>Building model architecture for beam forming selection</a:t>
          </a:r>
        </a:p>
      </dsp:txBody>
      <dsp:txXfrm>
        <a:off x="0" y="2394655"/>
        <a:ext cx="9060025" cy="119645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3795B0-4B1A-4FC6-8B46-3315D27E81D0}">
      <dsp:nvSpPr>
        <dsp:cNvPr id="0" name=""/>
        <dsp:cNvSpPr/>
      </dsp:nvSpPr>
      <dsp:spPr>
        <a:xfrm>
          <a:off x="0" y="1658"/>
          <a:ext cx="881742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EC65FDB-58EC-4CE2-A3BC-FC15E4AD9A74}">
      <dsp:nvSpPr>
        <dsp:cNvPr id="0" name=""/>
        <dsp:cNvSpPr/>
      </dsp:nvSpPr>
      <dsp:spPr>
        <a:xfrm>
          <a:off x="0" y="1658"/>
          <a:ext cx="8817429" cy="11311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One vs all method for multi class classification (failure data)</a:t>
          </a:r>
          <a:endParaRPr lang="en-US" sz="2400" kern="1200" dirty="0">
            <a:solidFill>
              <a:srgbClr val="000000">
                <a:hueOff val="0"/>
                <a:satOff val="0"/>
                <a:lumOff val="0"/>
                <a:alphaOff val="0"/>
              </a:srgbClr>
            </a:solidFill>
            <a:latin typeface="Calibri" panose="020F0502020204030204"/>
            <a:ea typeface="+mn-ea"/>
            <a:cs typeface="+mn-cs"/>
          </a:endParaRPr>
        </a:p>
      </dsp:txBody>
      <dsp:txXfrm>
        <a:off x="0" y="1658"/>
        <a:ext cx="8817429" cy="1131199"/>
      </dsp:txXfrm>
    </dsp:sp>
    <dsp:sp modelId="{C423C9B5-385E-41B2-865C-E0189539A7AD}">
      <dsp:nvSpPr>
        <dsp:cNvPr id="0" name=""/>
        <dsp:cNvSpPr/>
      </dsp:nvSpPr>
      <dsp:spPr>
        <a:xfrm>
          <a:off x="0" y="1132858"/>
          <a:ext cx="881742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407A5C-CA85-4C0F-82C7-99DEDC6E854E}">
      <dsp:nvSpPr>
        <dsp:cNvPr id="0" name=""/>
        <dsp:cNvSpPr/>
      </dsp:nvSpPr>
      <dsp:spPr>
        <a:xfrm>
          <a:off x="0" y="1132858"/>
          <a:ext cx="8817429" cy="11311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Calibri" panose="020F0502020204030204"/>
              <a:ea typeface="+mn-ea"/>
              <a:cs typeface="+mn-cs"/>
            </a:rPr>
            <a:t>Building GMM model and evaluation for tabular data</a:t>
          </a:r>
        </a:p>
      </dsp:txBody>
      <dsp:txXfrm>
        <a:off x="0" y="1132858"/>
        <a:ext cx="8817429" cy="1131199"/>
      </dsp:txXfrm>
    </dsp:sp>
    <dsp:sp modelId="{2D4BBB68-5FF0-47F2-BDB0-6EE55D1435CF}">
      <dsp:nvSpPr>
        <dsp:cNvPr id="0" name=""/>
        <dsp:cNvSpPr/>
      </dsp:nvSpPr>
      <dsp:spPr>
        <a:xfrm>
          <a:off x="0" y="2264058"/>
          <a:ext cx="881742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DB48008-5649-4A50-96E0-7317BA819AD9}">
      <dsp:nvSpPr>
        <dsp:cNvPr id="0" name=""/>
        <dsp:cNvSpPr/>
      </dsp:nvSpPr>
      <dsp:spPr>
        <a:xfrm>
          <a:off x="0" y="2264058"/>
          <a:ext cx="8817429" cy="11311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Building K-means model and evaluation for tabular data</a:t>
          </a:r>
          <a:endParaRPr lang="en-US" sz="2400" kern="1200" dirty="0">
            <a:solidFill>
              <a:srgbClr val="000000">
                <a:hueOff val="0"/>
                <a:satOff val="0"/>
                <a:lumOff val="0"/>
                <a:alphaOff val="0"/>
              </a:srgbClr>
            </a:solidFill>
            <a:latin typeface="Calibri" panose="020F0502020204030204"/>
            <a:ea typeface="+mn-ea"/>
            <a:cs typeface="+mn-cs"/>
          </a:endParaRPr>
        </a:p>
      </dsp:txBody>
      <dsp:txXfrm>
        <a:off x="0" y="2264058"/>
        <a:ext cx="8817429" cy="1131199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F5BF1D-24A7-4302-975A-D806BDF50659}">
      <dsp:nvSpPr>
        <dsp:cNvPr id="0" name=""/>
        <dsp:cNvSpPr/>
      </dsp:nvSpPr>
      <dsp:spPr>
        <a:xfrm>
          <a:off x="0" y="1708"/>
          <a:ext cx="925596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3772BB-6868-4B24-BF3A-6FDA666B05DD}">
      <dsp:nvSpPr>
        <dsp:cNvPr id="0" name=""/>
        <dsp:cNvSpPr/>
      </dsp:nvSpPr>
      <dsp:spPr>
        <a:xfrm>
          <a:off x="0" y="1708"/>
          <a:ext cx="9255968" cy="11653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tx1"/>
              </a:solidFill>
            </a:rPr>
            <a:t>Model training </a:t>
          </a:r>
          <a:r>
            <a:rPr lang="en-US" sz="2400" kern="1200" dirty="0"/>
            <a:t>and evaluation for beam forming selection</a:t>
          </a:r>
          <a:endParaRPr lang="en-US" sz="2400" kern="1200" dirty="0">
            <a:solidFill>
              <a:srgbClr val="FF0000"/>
            </a:solidFill>
          </a:endParaRPr>
        </a:p>
      </dsp:txBody>
      <dsp:txXfrm>
        <a:off x="0" y="1708"/>
        <a:ext cx="9255968" cy="1165378"/>
      </dsp:txXfrm>
    </dsp:sp>
    <dsp:sp modelId="{7A3495C2-FEA7-411E-81A0-4E3881CAAC37}">
      <dsp:nvSpPr>
        <dsp:cNvPr id="0" name=""/>
        <dsp:cNvSpPr/>
      </dsp:nvSpPr>
      <dsp:spPr>
        <a:xfrm>
          <a:off x="0" y="1167087"/>
          <a:ext cx="925596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9ABA32-1F94-4651-BBBE-9DC90F32762C}">
      <dsp:nvSpPr>
        <dsp:cNvPr id="0" name=""/>
        <dsp:cNvSpPr/>
      </dsp:nvSpPr>
      <dsp:spPr>
        <a:xfrm>
          <a:off x="0" y="1167087"/>
          <a:ext cx="9255968" cy="11653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Calibri" panose="020F0502020204030204"/>
              <a:ea typeface="+mn-ea"/>
              <a:cs typeface="+mn-cs"/>
            </a:rPr>
            <a:t>Building federated learning model</a:t>
          </a:r>
        </a:p>
      </dsp:txBody>
      <dsp:txXfrm>
        <a:off x="0" y="1167087"/>
        <a:ext cx="9255968" cy="1165378"/>
      </dsp:txXfrm>
    </dsp:sp>
    <dsp:sp modelId="{A41F0277-7876-44CD-BA71-F2245544D85C}">
      <dsp:nvSpPr>
        <dsp:cNvPr id="0" name=""/>
        <dsp:cNvSpPr/>
      </dsp:nvSpPr>
      <dsp:spPr>
        <a:xfrm>
          <a:off x="0" y="2332466"/>
          <a:ext cx="925596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0F03A5-83DB-4AF4-A1DE-16D1A08C55F7}">
      <dsp:nvSpPr>
        <dsp:cNvPr id="0" name=""/>
        <dsp:cNvSpPr/>
      </dsp:nvSpPr>
      <dsp:spPr>
        <a:xfrm>
          <a:off x="0" y="2332466"/>
          <a:ext cx="9255968" cy="11653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Calibri" panose="020F0502020204030204"/>
              <a:ea typeface="+mn-ea"/>
              <a:cs typeface="+mn-cs"/>
            </a:rPr>
            <a:t>Designing web application for beam forming model</a:t>
          </a:r>
        </a:p>
      </dsp:txBody>
      <dsp:txXfrm>
        <a:off x="0" y="2332466"/>
        <a:ext cx="9255968" cy="116537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3364643-8126-70B7-3143-0FE1EBCC224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BC5453-07AF-6BBD-CF73-8B12DDC9973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43EAF0-747E-4199-831C-6082151F58B0}" type="datetimeFigureOut">
              <a:rPr lang="en-US" smtClean="0"/>
              <a:t>08-Jan-23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62B2DF-D390-AA32-BFB5-1D09B6703F2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0DEF16-D712-51D5-62F0-DAD466CA5AE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A704C0-2EEF-41B3-B2C0-CB51DDECB2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74839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CC85EE-A6FB-448B-BBDF-E2883880CD80}" type="datetimeFigureOut">
              <a:rPr lang="en-US" smtClean="0"/>
              <a:t>08-Jan-23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A183C3-49EB-4D8B-99EF-40776E986D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95681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A183C3-49EB-4D8B-99EF-40776E986D02}" type="slidenum">
              <a:rPr lang="en-US" smtClean="0"/>
              <a:t>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725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1200" dirty="0"/>
              <a:t>The problem was handled first as a binary class classification problem.</a:t>
            </a:r>
          </a:p>
          <a:p>
            <a:pPr marL="0" indent="0">
              <a:buNone/>
            </a:pPr>
            <a:endParaRPr lang="en-US" sz="1200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sz="1200" dirty="0"/>
              <a:t>It was decided to make the problem more complex and realistic.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A183C3-49EB-4D8B-99EF-40776E986D0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3983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1200" dirty="0"/>
              <a:t>The problem was handled first as a binary class classification problem.</a:t>
            </a:r>
          </a:p>
          <a:p>
            <a:pPr marL="0" indent="0">
              <a:buNone/>
            </a:pPr>
            <a:endParaRPr lang="en-US" sz="1200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sz="1200" dirty="0"/>
              <a:t>It was decided to make the problem more complex and realistic.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A183C3-49EB-4D8B-99EF-40776E986D0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0704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1200" dirty="0"/>
              <a:t>The problem was handled first as a binary class classification problem.</a:t>
            </a:r>
          </a:p>
          <a:p>
            <a:pPr marL="0" indent="0">
              <a:buNone/>
            </a:pPr>
            <a:endParaRPr lang="en-US" sz="1200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sz="1200" dirty="0"/>
              <a:t>It was decided to make the problem more complex and realistic.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A183C3-49EB-4D8B-99EF-40776E986D0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6316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1200" dirty="0"/>
              <a:t>The problem was handled first as a binary class classification problem.</a:t>
            </a:r>
          </a:p>
          <a:p>
            <a:pPr marL="0" indent="0">
              <a:buNone/>
            </a:pPr>
            <a:endParaRPr lang="en-US" sz="1200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sz="1200" dirty="0"/>
              <a:t>It was decided to make the problem more complex and realistic.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A183C3-49EB-4D8B-99EF-40776E986D0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6461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1200" dirty="0"/>
              <a:t>The problem was handled first as a binary class classification problem.</a:t>
            </a:r>
          </a:p>
          <a:p>
            <a:pPr marL="0" indent="0">
              <a:buNone/>
            </a:pPr>
            <a:endParaRPr lang="en-US" sz="1200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sz="1200" dirty="0"/>
              <a:t>It was decided to make the problem more complex and realistic.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A183C3-49EB-4D8B-99EF-40776E986D0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9923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1200" dirty="0"/>
              <a:t>The problem was handled first as a binary class classification problem.</a:t>
            </a:r>
          </a:p>
          <a:p>
            <a:pPr marL="0" indent="0">
              <a:buNone/>
            </a:pPr>
            <a:endParaRPr lang="en-US" sz="1200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sz="1200" dirty="0"/>
              <a:t>It was decided to make the problem more complex and realistic.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A183C3-49EB-4D8B-99EF-40776E986D0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1162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A183C3-49EB-4D8B-99EF-40776E986D0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5984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A183C3-49EB-4D8B-99EF-40776E986D02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6357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A183C3-49EB-4D8B-99EF-40776E986D02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4412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A183C3-49EB-4D8B-99EF-40776E986D02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74533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A183C3-49EB-4D8B-99EF-40776E986D0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80110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A183C3-49EB-4D8B-99EF-40776E986D02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0048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A183C3-49EB-4D8B-99EF-40776E986D0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9392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A183C3-49EB-4D8B-99EF-40776E986D0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12269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A183C3-49EB-4D8B-99EF-40776E986D0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4872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A183C3-49EB-4D8B-99EF-40776E986D0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8488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1200" dirty="0"/>
              <a:t>The problem was handled first as a binary class classification problem.</a:t>
            </a:r>
          </a:p>
          <a:p>
            <a:pPr marL="0" indent="0">
              <a:buNone/>
            </a:pPr>
            <a:endParaRPr lang="en-US" sz="1200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sz="1200" dirty="0"/>
              <a:t>It was decided to make the problem more complex and realistic.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A183C3-49EB-4D8B-99EF-40776E986D0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8324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1200" dirty="0"/>
              <a:t>The problem was handled first as a binary class classification problem.</a:t>
            </a:r>
          </a:p>
          <a:p>
            <a:pPr marL="0" indent="0">
              <a:buNone/>
            </a:pPr>
            <a:endParaRPr lang="en-US" sz="1200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sz="1200" dirty="0"/>
              <a:t>It was decided to make the problem more complex and realistic.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A183C3-49EB-4D8B-99EF-40776E986D0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82827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1200" dirty="0"/>
              <a:t>The problem was handled first as a binary class classification problem.</a:t>
            </a:r>
          </a:p>
          <a:p>
            <a:pPr marL="0" indent="0">
              <a:buNone/>
            </a:pPr>
            <a:endParaRPr lang="en-US" sz="1200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sz="1200" dirty="0"/>
              <a:t>It was decided to make the problem more complex and realistic.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A183C3-49EB-4D8B-99EF-40776E986D0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400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0335E8-BF9D-459D-8881-361BA9F96240}" type="datetime1">
              <a:rPr lang="en-US" smtClean="0"/>
              <a:t>08-Jan-23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2AB8C-5912-42DD-B55B-1D302D63209E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96336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64744D-F566-4D32-BA65-1A61EAF4EF35}" type="datetime1">
              <a:rPr lang="en-US" smtClean="0"/>
              <a:t>08-Jan-23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2AB8C-5912-42DD-B55B-1D302D6320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3948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5CCF1-8F0E-4FE7-96FC-80BAEC947E26}" type="datetime1">
              <a:rPr lang="en-US" smtClean="0"/>
              <a:t>08-Jan-23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2AB8C-5912-42DD-B55B-1D302D6320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2191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5EE82-9DB9-4B96-9E3A-A9BAF88F1A28}" type="datetime1">
              <a:rPr lang="en-US" smtClean="0"/>
              <a:t>08-Jan-23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2AB8C-5912-42DD-B55B-1D302D6320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6357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DDBA47-55C4-4780-88B7-826C1DBA5C75}" type="datetime1">
              <a:rPr lang="en-US" smtClean="0"/>
              <a:t>08-Jan-23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2AB8C-5912-42DD-B55B-1D302D63209E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66838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9EDD19-5CB0-4291-965D-46EF13FE4BDB}" type="datetime1">
              <a:rPr lang="en-US" smtClean="0"/>
              <a:t>08-Jan-23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2AB8C-5912-42DD-B55B-1D302D6320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7580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6D6FA-EEE4-4E94-B7CC-390090560B83}" type="datetime1">
              <a:rPr lang="en-US" smtClean="0"/>
              <a:t>08-Jan-23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2AB8C-5912-42DD-B55B-1D302D6320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7752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8F6CA-6426-497E-94D7-E356D46CE5F5}" type="datetime1">
              <a:rPr lang="en-US" smtClean="0"/>
              <a:t>08-Jan-23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2AB8C-5912-42DD-B55B-1D302D6320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3893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75FD3-2D1A-435A-AEB8-8CD99B7EF6C4}" type="datetime1">
              <a:rPr lang="en-US" smtClean="0"/>
              <a:t>08-Jan-23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2AB8C-5912-42DD-B55B-1D302D6320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4335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0AD55493-7527-4BC6-8ED7-C1D69F99C841}" type="datetime1">
              <a:rPr lang="en-US" smtClean="0"/>
              <a:t>08-Jan-23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BB2AB8C-5912-42DD-B55B-1D302D6320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32120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BDF71-A271-47CD-A430-4F38CDDE6040}" type="datetime1">
              <a:rPr lang="en-US" smtClean="0"/>
              <a:t>08-Jan-23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2AB8C-5912-42DD-B55B-1D302D6320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0821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858F22C9-7459-48D6-9D27-F6D6C40537D4}" type="datetime1">
              <a:rPr lang="en-US" smtClean="0"/>
              <a:t>08-Jan-23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DBB2AB8C-5912-42DD-B55B-1D302D63209E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21000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13" Type="http://schemas.openxmlformats.org/officeDocument/2006/relationships/image" Target="../media/image2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Relationship Id="rId1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4.xml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12" Type="http://schemas.microsoft.com/office/2007/relationships/diagramDrawing" Target="../diagrams/drawing4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11" Type="http://schemas.openxmlformats.org/officeDocument/2006/relationships/diagramColors" Target="../diagrams/colors4.xml"/><Relationship Id="rId5" Type="http://schemas.openxmlformats.org/officeDocument/2006/relationships/diagramQuickStyle" Target="../diagrams/quickStyle3.xml"/><Relationship Id="rId10" Type="http://schemas.openxmlformats.org/officeDocument/2006/relationships/diagramQuickStyle" Target="../diagrams/quickStyle4.xml"/><Relationship Id="rId4" Type="http://schemas.openxmlformats.org/officeDocument/2006/relationships/diagramLayout" Target="../diagrams/layout3.xml"/><Relationship Id="rId9" Type="http://schemas.openxmlformats.org/officeDocument/2006/relationships/diagramLayout" Target="../diagrams/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jpg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37.png"/><Relationship Id="rId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6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8F2AAC1-4486-CE17-B21C-3ED2E09E30C6}"/>
              </a:ext>
            </a:extLst>
          </p:cNvPr>
          <p:cNvSpPr txBox="1"/>
          <p:nvPr/>
        </p:nvSpPr>
        <p:spPr>
          <a:xfrm>
            <a:off x="879799" y="1132085"/>
            <a:ext cx="10432402" cy="2756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1900"/>
              </a:spcBef>
            </a:pPr>
            <a:r>
              <a:rPr lang="en-US" sz="3200" b="1" spc="229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ELG5901-EG00</a:t>
            </a:r>
            <a:endParaRPr lang="en-US" sz="2800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  <a:cs typeface="Arial"/>
            </a:endParaRPr>
          </a:p>
          <a:p>
            <a:pPr marL="12065" marR="5080" indent="-635" algn="ctr">
              <a:spcBef>
                <a:spcPts val="720"/>
              </a:spcBef>
            </a:pPr>
            <a:r>
              <a:rPr lang="en-US" sz="3200" b="1" spc="285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Beta Release </a:t>
            </a:r>
          </a:p>
          <a:p>
            <a:pPr marL="12065" marR="5080" indent="-635" algn="ctr">
              <a:spcBef>
                <a:spcPts val="720"/>
              </a:spcBef>
            </a:pPr>
            <a:endParaRPr lang="en-US" sz="1050" b="1" spc="285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  <a:cs typeface="Arial"/>
            </a:endParaRPr>
          </a:p>
          <a:p>
            <a:pPr marL="12065" marR="5080" indent="-635" algn="ctr">
              <a:spcBef>
                <a:spcPts val="720"/>
              </a:spcBef>
            </a:pPr>
            <a:r>
              <a:rPr lang="en-US" sz="2800" b="1" spc="545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Network optimization and analysis using AI</a:t>
            </a:r>
          </a:p>
          <a:p>
            <a:pPr marL="12065" marR="5080" indent="-635" algn="ctr">
              <a:lnSpc>
                <a:spcPct val="200000"/>
              </a:lnSpc>
              <a:spcBef>
                <a:spcPts val="720"/>
              </a:spcBef>
            </a:pPr>
            <a:r>
              <a:rPr lang="en-US" sz="2800" b="1" spc="17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Group:</a:t>
            </a:r>
            <a:r>
              <a:rPr lang="en-US" sz="2800" b="1" spc="-229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2800" b="1" spc="35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AI_AWS3_MAY2022</a:t>
            </a:r>
            <a:endParaRPr lang="en-US" sz="2800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  <a:cs typeface="Arial"/>
            </a:endParaRP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E038F248-A636-1982-A42E-2CAFD7B5E84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21157458"/>
              </p:ext>
            </p:extLst>
          </p:nvPr>
        </p:nvGraphicFramePr>
        <p:xfrm>
          <a:off x="1558212" y="4347492"/>
          <a:ext cx="5626361" cy="19973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461FCDB1-8FDE-EA1A-52F7-1CD244FD9C0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50427580"/>
              </p:ext>
            </p:extLst>
          </p:nvPr>
        </p:nvGraphicFramePr>
        <p:xfrm>
          <a:off x="7165913" y="4347491"/>
          <a:ext cx="3396344" cy="19973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18ED32DF-1588-96C9-756C-73825EA80D7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911" y="344367"/>
            <a:ext cx="2596871" cy="1140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473781D6-3FD4-86B5-4457-EA716265DB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6352" y="555427"/>
            <a:ext cx="1552380" cy="929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0187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Graphic spid="2" grpId="0">
        <p:bldAsOne/>
      </p:bldGraphic>
      <p:bldGraphic spid="3" grpId="0">
        <p:bldAsOne/>
      </p:bldGraphic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24759-91DB-9681-ED68-9707E6CAF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Project Walkthrough</a:t>
            </a:r>
            <a:r>
              <a:rPr lang="en-US" sz="3200" dirty="0"/>
              <a:t>(part 1.2: clustering modeling)</a:t>
            </a:r>
            <a:r>
              <a:rPr 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28C4309-8D91-B2DB-AD69-BB97800FCAB9}"/>
              </a:ext>
            </a:extLst>
          </p:cNvPr>
          <p:cNvSpPr txBox="1"/>
          <p:nvPr/>
        </p:nvSpPr>
        <p:spPr>
          <a:xfrm>
            <a:off x="2304507" y="5961478"/>
            <a:ext cx="75829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Flow chart of failure detection and classification (Clustering Modeling)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33C8CB9-3384-ADA5-7649-0A9020A9461F}"/>
              </a:ext>
            </a:extLst>
          </p:cNvPr>
          <p:cNvSpPr txBox="1"/>
          <p:nvPr/>
        </p:nvSpPr>
        <p:spPr>
          <a:xfrm>
            <a:off x="7223760" y="163679"/>
            <a:ext cx="47235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Beta Release-</a:t>
            </a:r>
            <a:r>
              <a:rPr lang="en-US" sz="1800" dirty="0">
                <a:solidFill>
                  <a:schemeClr val="tx1"/>
                </a:solidFill>
                <a:effectLst/>
              </a:rPr>
              <a:t>Basma Abd-</a:t>
            </a:r>
            <a:r>
              <a:rPr lang="en-US" sz="1800" dirty="0" err="1">
                <a:solidFill>
                  <a:schemeClr val="tx1"/>
                </a:solidFill>
                <a:effectLst/>
              </a:rPr>
              <a:t>Elwahab</a:t>
            </a:r>
            <a:r>
              <a:rPr lang="en-US" dirty="0"/>
              <a:t> </a:t>
            </a:r>
            <a:r>
              <a:rPr lang="en-LB" dirty="0"/>
              <a:t>– </a:t>
            </a:r>
            <a:r>
              <a:rPr lang="en-US" sz="1800" dirty="0">
                <a:effectLst/>
              </a:rPr>
              <a:t>300327209</a:t>
            </a:r>
          </a:p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DE513A-6B59-0B0D-8C5B-83E630491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/>
          <a:p>
            <a:fld id="{DBB2AB8C-5912-42DD-B55B-1D302D63209E}" type="slidenum">
              <a:rPr lang="en-US" sz="2000"/>
              <a:pPr/>
              <a:t>9</a:t>
            </a:fld>
            <a:endParaRPr lang="en-US" sz="200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D3A9053-34AE-566D-F929-CC9B426C1B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587" y="1849088"/>
            <a:ext cx="11678517" cy="4092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145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24759-91DB-9681-ED68-9707E6CAF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79" y="286603"/>
            <a:ext cx="10323389" cy="1450757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Project Walkthrough</a:t>
            </a:r>
            <a:r>
              <a:rPr lang="en-US" sz="3200" dirty="0"/>
              <a:t>(part 2: beamforming selection)</a:t>
            </a:r>
            <a:r>
              <a:rPr 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28C4309-8D91-B2DB-AD69-BB97800FCAB9}"/>
              </a:ext>
            </a:extLst>
          </p:cNvPr>
          <p:cNvSpPr txBox="1"/>
          <p:nvPr/>
        </p:nvSpPr>
        <p:spPr>
          <a:xfrm>
            <a:off x="6324852" y="5888010"/>
            <a:ext cx="42331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Flow chart of beam forming selection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33C8CB9-3384-ADA5-7649-0A9020A9461F}"/>
              </a:ext>
            </a:extLst>
          </p:cNvPr>
          <p:cNvSpPr txBox="1"/>
          <p:nvPr/>
        </p:nvSpPr>
        <p:spPr>
          <a:xfrm>
            <a:off x="7223760" y="163679"/>
            <a:ext cx="47235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Beta Release-</a:t>
            </a:r>
            <a:r>
              <a:rPr lang="en-US" sz="1800" dirty="0">
                <a:solidFill>
                  <a:schemeClr val="tx1"/>
                </a:solidFill>
                <a:effectLst/>
              </a:rPr>
              <a:t>Basma Abd-</a:t>
            </a:r>
            <a:r>
              <a:rPr lang="en-US" sz="1800" dirty="0" err="1">
                <a:solidFill>
                  <a:schemeClr val="tx1"/>
                </a:solidFill>
                <a:effectLst/>
              </a:rPr>
              <a:t>Elwahab</a:t>
            </a:r>
            <a:r>
              <a:rPr lang="en-US" dirty="0"/>
              <a:t> </a:t>
            </a:r>
            <a:r>
              <a:rPr lang="en-LB" dirty="0"/>
              <a:t>– </a:t>
            </a:r>
            <a:r>
              <a:rPr lang="en-US" sz="1800" dirty="0">
                <a:effectLst/>
              </a:rPr>
              <a:t>300327209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EA310F-F9C9-8F1C-7E2A-4CB7F448BB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72"/>
          <a:stretch/>
        </p:blipFill>
        <p:spPr>
          <a:xfrm>
            <a:off x="4945233" y="1860284"/>
            <a:ext cx="6992381" cy="3933410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EFA02E8-BA52-19D1-039E-C8BA357DA7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158" y="1996474"/>
            <a:ext cx="4965522" cy="4291645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sz="28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Objectives: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Random search for alignment between transmitter and receiver to get highest possible data rate is unnecessary in many ways.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The following approach aims to reach the best alignment between transmission antennas to achieve higher data rate.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9B298CE-F4B4-EC4A-F31B-26AEE3D325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/>
          <a:p>
            <a:fld id="{DBB2AB8C-5912-42DD-B55B-1D302D63209E}" type="slidenum">
              <a:rPr lang="en-US" sz="2000"/>
              <a:pPr/>
              <a:t>10</a:t>
            </a:fld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1886642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5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24759-91DB-9681-ED68-9707E6CAF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Critical requirements 1: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05292FF0-98FE-7BF8-8C81-511C36D6C32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29422124"/>
              </p:ext>
            </p:extLst>
          </p:nvPr>
        </p:nvGraphicFramePr>
        <p:xfrm>
          <a:off x="1474236" y="2220111"/>
          <a:ext cx="8116595" cy="34249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98ADA685-CC77-128F-E58D-12B3268E20F0}"/>
              </a:ext>
            </a:extLst>
          </p:cNvPr>
          <p:cNvSpPr txBox="1"/>
          <p:nvPr/>
        </p:nvSpPr>
        <p:spPr>
          <a:xfrm>
            <a:off x="7223760" y="163679"/>
            <a:ext cx="47235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Beta Release-</a:t>
            </a:r>
            <a:r>
              <a:rPr lang="en-US" sz="1800" dirty="0">
                <a:solidFill>
                  <a:schemeClr val="tx1"/>
                </a:solidFill>
                <a:effectLst/>
              </a:rPr>
              <a:t>Basma Abd-</a:t>
            </a:r>
            <a:r>
              <a:rPr lang="en-US" sz="1800" dirty="0" err="1">
                <a:solidFill>
                  <a:schemeClr val="tx1"/>
                </a:solidFill>
                <a:effectLst/>
              </a:rPr>
              <a:t>Elwahab</a:t>
            </a:r>
            <a:r>
              <a:rPr lang="en-US" dirty="0"/>
              <a:t> </a:t>
            </a:r>
            <a:r>
              <a:rPr lang="en-LB" dirty="0"/>
              <a:t>– </a:t>
            </a:r>
            <a:r>
              <a:rPr lang="en-US" sz="1800" dirty="0">
                <a:effectLst/>
              </a:rPr>
              <a:t>300327209</a:t>
            </a:r>
          </a:p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65B4BCB-BCC1-3D6C-A6DE-EFE822E36E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/>
          <a:p>
            <a:fld id="{DBB2AB8C-5912-42DD-B55B-1D302D63209E}" type="slidenum">
              <a:rPr lang="en-US" sz="2000"/>
              <a:pPr/>
              <a:t>11</a:t>
            </a:fld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2736746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24759-91DB-9681-ED68-9707E6CAF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Solutions 1: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A27DFAA-C9D5-545A-77BF-C6DC4E41A9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5458" y="2639069"/>
            <a:ext cx="6166062" cy="2257135"/>
          </a:xfrm>
          <a:prstGeom prst="rect">
            <a:avLst/>
          </a:prstGeom>
          <a:ln w="38100" cap="sq">
            <a:solidFill>
              <a:schemeClr val="accent2">
                <a:lumMod val="75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7446FD1-C55F-3BDB-E695-81B4B56D0E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7219" y="1956447"/>
            <a:ext cx="4998719" cy="4091590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Creating and testing user interface using streamlit.</a:t>
            </a:r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Building and evaluating cascaded model.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Beam forming selection preprocessing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2A43CFC-CD84-C2F0-F3D5-0A4D8A6163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6728" y="1747960"/>
            <a:ext cx="6166062" cy="735560"/>
          </a:xfrm>
          <a:prstGeom prst="rect">
            <a:avLst/>
          </a:prstGeom>
          <a:ln w="38100" cap="sq">
            <a:solidFill>
              <a:schemeClr val="accent2">
                <a:lumMod val="75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4104727-C337-55A8-5818-3D2191995075}"/>
              </a:ext>
            </a:extLst>
          </p:cNvPr>
          <p:cNvSpPr txBox="1"/>
          <p:nvPr/>
        </p:nvSpPr>
        <p:spPr>
          <a:xfrm>
            <a:off x="7223760" y="163679"/>
            <a:ext cx="47235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Beta Release-</a:t>
            </a:r>
            <a:r>
              <a:rPr lang="en-US" sz="1800" dirty="0">
                <a:solidFill>
                  <a:schemeClr val="tx1"/>
                </a:solidFill>
                <a:effectLst/>
              </a:rPr>
              <a:t>Basma Abd-</a:t>
            </a:r>
            <a:r>
              <a:rPr lang="en-US" sz="1800" dirty="0" err="1">
                <a:solidFill>
                  <a:schemeClr val="tx1"/>
                </a:solidFill>
                <a:effectLst/>
              </a:rPr>
              <a:t>Elwahab</a:t>
            </a:r>
            <a:r>
              <a:rPr lang="en-US" dirty="0"/>
              <a:t> </a:t>
            </a:r>
            <a:r>
              <a:rPr lang="en-LB" dirty="0"/>
              <a:t>– </a:t>
            </a:r>
            <a:r>
              <a:rPr lang="en-US" sz="1800" dirty="0">
                <a:effectLst/>
              </a:rPr>
              <a:t>300327209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444DD5-DB2A-CB18-69E9-DBE12ABE16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5458" y="5104691"/>
            <a:ext cx="6117049" cy="744082"/>
          </a:xfrm>
          <a:prstGeom prst="rect">
            <a:avLst/>
          </a:prstGeom>
          <a:ln w="38100" cap="sq">
            <a:solidFill>
              <a:srgbClr val="8E4221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401640-DFC2-D342-4FD6-61C0FF8312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/>
          <a:p>
            <a:fld id="{DBB2AB8C-5912-42DD-B55B-1D302D63209E}" type="slidenum">
              <a:rPr lang="en-US" sz="2000"/>
              <a:pPr/>
              <a:t>12</a:t>
            </a:fld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801051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7119B9-1633-81D7-1E96-A30508BCA7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226" y="264555"/>
            <a:ext cx="4866968" cy="646331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Baseline models: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63195A4-D0AE-BE2B-87C1-158633C398BA}"/>
              </a:ext>
            </a:extLst>
          </p:cNvPr>
          <p:cNvSpPr txBox="1">
            <a:spLocks/>
          </p:cNvSpPr>
          <p:nvPr/>
        </p:nvSpPr>
        <p:spPr>
          <a:xfrm rot="10800000" flipV="1">
            <a:off x="4285252" y="451826"/>
            <a:ext cx="5213310" cy="550606"/>
          </a:xfrm>
          <a:prstGeom prst="rect">
            <a:avLst/>
          </a:prstGeom>
        </p:spPr>
        <p:txBody>
          <a:bodyPr vert="horz" lIns="0" tIns="45720" rIns="0" bIns="45720" rtlCol="0">
            <a:normAutofit fontScale="85000" lnSpcReduction="1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Classification report (</a:t>
            </a:r>
            <a:r>
              <a:rPr lang="en-US" sz="2400" dirty="0">
                <a:solidFill>
                  <a:srgbClr val="FF0000"/>
                </a:solidFill>
              </a:rPr>
              <a:t>macro average F1-Score</a:t>
            </a:r>
            <a:r>
              <a:rPr lang="en-US" sz="2400" dirty="0"/>
              <a:t>)</a:t>
            </a:r>
          </a:p>
        </p:txBody>
      </p:sp>
      <p:pic>
        <p:nvPicPr>
          <p:cNvPr id="25" name="Picture 24" descr="Table">
            <a:extLst>
              <a:ext uri="{FF2B5EF4-FFF2-40B4-BE49-F238E27FC236}">
                <a16:creationId xmlns:a16="http://schemas.microsoft.com/office/drawing/2014/main" id="{26CD7D22-02C9-FE85-AA60-9A75D1BE2E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261" y="1497133"/>
            <a:ext cx="3204973" cy="230437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aphicFrame>
        <p:nvGraphicFramePr>
          <p:cNvPr id="27" name="Table 27">
            <a:extLst>
              <a:ext uri="{FF2B5EF4-FFF2-40B4-BE49-F238E27FC236}">
                <a16:creationId xmlns:a16="http://schemas.microsoft.com/office/drawing/2014/main" id="{4FA588F5-7CF7-C508-F00C-AE21AED8659D}"/>
              </a:ext>
            </a:extLst>
          </p:cNvPr>
          <p:cNvGraphicFramePr>
            <a:graphicFrameLocks noGrp="1"/>
          </p:cNvGraphicFramePr>
          <p:nvPr/>
        </p:nvGraphicFramePr>
        <p:xfrm>
          <a:off x="1351576" y="967803"/>
          <a:ext cx="2197167" cy="3972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7167">
                  <a:extLst>
                    <a:ext uri="{9D8B030D-6E8A-4147-A177-3AD203B41FA5}">
                      <a16:colId xmlns:a16="http://schemas.microsoft.com/office/drawing/2014/main" val="1866209759"/>
                    </a:ext>
                  </a:extLst>
                </a:gridCol>
              </a:tblGrid>
              <a:tr h="397266">
                <a:tc>
                  <a:txBody>
                    <a:bodyPr/>
                    <a:lstStyle/>
                    <a:p>
                      <a:r>
                        <a:rPr lang="en-US" sz="2000" dirty="0"/>
                        <a:t> Logistic regression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0941086"/>
                  </a:ext>
                </a:extLst>
              </a:tr>
            </a:tbl>
          </a:graphicData>
        </a:graphic>
      </p:graphicFrame>
      <p:pic>
        <p:nvPicPr>
          <p:cNvPr id="29" name="Picture 28" descr="Table">
            <a:extLst>
              <a:ext uri="{FF2B5EF4-FFF2-40B4-BE49-F238E27FC236}">
                <a16:creationId xmlns:a16="http://schemas.microsoft.com/office/drawing/2014/main" id="{5573884F-C4BC-12BB-A1D0-ACA1F13D58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9311" y="1483275"/>
            <a:ext cx="3204973" cy="230437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aphicFrame>
        <p:nvGraphicFramePr>
          <p:cNvPr id="30" name="Table 27">
            <a:extLst>
              <a:ext uri="{FF2B5EF4-FFF2-40B4-BE49-F238E27FC236}">
                <a16:creationId xmlns:a16="http://schemas.microsoft.com/office/drawing/2014/main" id="{4AB89479-67DC-4B82-121F-1682357A8551}"/>
              </a:ext>
            </a:extLst>
          </p:cNvPr>
          <p:cNvGraphicFramePr>
            <a:graphicFrameLocks noGrp="1"/>
          </p:cNvGraphicFramePr>
          <p:nvPr/>
        </p:nvGraphicFramePr>
        <p:xfrm>
          <a:off x="4582339" y="950934"/>
          <a:ext cx="2482490" cy="4131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82490">
                  <a:extLst>
                    <a:ext uri="{9D8B030D-6E8A-4147-A177-3AD203B41FA5}">
                      <a16:colId xmlns:a16="http://schemas.microsoft.com/office/drawing/2014/main" val="1866209759"/>
                    </a:ext>
                  </a:extLst>
                </a:gridCol>
              </a:tblGrid>
              <a:tr h="413109">
                <a:tc>
                  <a:txBody>
                    <a:bodyPr/>
                    <a:lstStyle/>
                    <a:p>
                      <a:r>
                        <a:rPr lang="en-US" sz="2000" dirty="0"/>
                        <a:t>        naive bayes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0941086"/>
                  </a:ext>
                </a:extLst>
              </a:tr>
            </a:tbl>
          </a:graphicData>
        </a:graphic>
      </p:graphicFrame>
      <p:pic>
        <p:nvPicPr>
          <p:cNvPr id="32" name="Picture 31" descr="Table">
            <a:extLst>
              <a:ext uri="{FF2B5EF4-FFF2-40B4-BE49-F238E27FC236}">
                <a16:creationId xmlns:a16="http://schemas.microsoft.com/office/drawing/2014/main" id="{869BB272-B059-2632-A491-480901D002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4263" y="1483275"/>
            <a:ext cx="3204973" cy="224540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aphicFrame>
        <p:nvGraphicFramePr>
          <p:cNvPr id="33" name="Table 27">
            <a:extLst>
              <a:ext uri="{FF2B5EF4-FFF2-40B4-BE49-F238E27FC236}">
                <a16:creationId xmlns:a16="http://schemas.microsoft.com/office/drawing/2014/main" id="{2252F75B-551D-2FB6-10DF-E224E8EA783C}"/>
              </a:ext>
            </a:extLst>
          </p:cNvPr>
          <p:cNvGraphicFramePr>
            <a:graphicFrameLocks noGrp="1"/>
          </p:cNvGraphicFramePr>
          <p:nvPr/>
        </p:nvGraphicFramePr>
        <p:xfrm>
          <a:off x="8098426" y="908344"/>
          <a:ext cx="2347980" cy="4131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47980">
                  <a:extLst>
                    <a:ext uri="{9D8B030D-6E8A-4147-A177-3AD203B41FA5}">
                      <a16:colId xmlns:a16="http://schemas.microsoft.com/office/drawing/2014/main" val="1866209759"/>
                    </a:ext>
                  </a:extLst>
                </a:gridCol>
              </a:tblGrid>
              <a:tr h="413109">
                <a:tc>
                  <a:txBody>
                    <a:bodyPr/>
                    <a:lstStyle/>
                    <a:p>
                      <a:r>
                        <a:rPr lang="en-US" sz="2000" dirty="0"/>
                        <a:t>   Random Forest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0941086"/>
                  </a:ext>
                </a:extLst>
              </a:tr>
            </a:tbl>
          </a:graphicData>
        </a:graphic>
      </p:graphicFrame>
      <p:graphicFrame>
        <p:nvGraphicFramePr>
          <p:cNvPr id="38" name="Table 27">
            <a:extLst>
              <a:ext uri="{FF2B5EF4-FFF2-40B4-BE49-F238E27FC236}">
                <a16:creationId xmlns:a16="http://schemas.microsoft.com/office/drawing/2014/main" id="{CDF421D9-C3DE-8DA4-AFC8-5D50A75B8E00}"/>
              </a:ext>
            </a:extLst>
          </p:cNvPr>
          <p:cNvGraphicFramePr>
            <a:graphicFrameLocks noGrp="1"/>
          </p:cNvGraphicFramePr>
          <p:nvPr/>
        </p:nvGraphicFramePr>
        <p:xfrm>
          <a:off x="4604111" y="3879197"/>
          <a:ext cx="2482490" cy="4131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82490">
                  <a:extLst>
                    <a:ext uri="{9D8B030D-6E8A-4147-A177-3AD203B41FA5}">
                      <a16:colId xmlns:a16="http://schemas.microsoft.com/office/drawing/2014/main" val="1866209759"/>
                    </a:ext>
                  </a:extLst>
                </a:gridCol>
              </a:tblGrid>
              <a:tr h="413109">
                <a:tc>
                  <a:txBody>
                    <a:bodyPr/>
                    <a:lstStyle/>
                    <a:p>
                      <a:r>
                        <a:rPr lang="en-US" sz="2000" dirty="0"/>
                        <a:t>             xgboost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0941086"/>
                  </a:ext>
                </a:extLst>
              </a:tr>
            </a:tbl>
          </a:graphicData>
        </a:graphic>
      </p:graphicFrame>
      <p:sp>
        <p:nvSpPr>
          <p:cNvPr id="43" name="Rectangle 42">
            <a:extLst>
              <a:ext uri="{FF2B5EF4-FFF2-40B4-BE49-F238E27FC236}">
                <a16:creationId xmlns:a16="http://schemas.microsoft.com/office/drawing/2014/main" id="{15753D07-CBC8-6D3B-D99E-29B798E3EB2C}"/>
              </a:ext>
            </a:extLst>
          </p:cNvPr>
          <p:cNvSpPr/>
          <p:nvPr/>
        </p:nvSpPr>
        <p:spPr>
          <a:xfrm>
            <a:off x="2910841" y="1527353"/>
            <a:ext cx="533400" cy="149778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94EE6D54-FA5E-ED22-9A15-C85AD5576F5B}"/>
              </a:ext>
            </a:extLst>
          </p:cNvPr>
          <p:cNvSpPr/>
          <p:nvPr/>
        </p:nvSpPr>
        <p:spPr>
          <a:xfrm>
            <a:off x="9738360" y="1496873"/>
            <a:ext cx="548639" cy="145968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DB148547-3F7F-0018-1B45-49048ECF21C9}"/>
              </a:ext>
            </a:extLst>
          </p:cNvPr>
          <p:cNvSpPr/>
          <p:nvPr/>
        </p:nvSpPr>
        <p:spPr>
          <a:xfrm>
            <a:off x="6367726" y="4410934"/>
            <a:ext cx="755590" cy="136034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9CF3E1F-CA77-AFE5-E4B5-41D1585EE983}"/>
              </a:ext>
            </a:extLst>
          </p:cNvPr>
          <p:cNvSpPr/>
          <p:nvPr/>
        </p:nvSpPr>
        <p:spPr>
          <a:xfrm>
            <a:off x="6286500" y="1519733"/>
            <a:ext cx="577257" cy="149778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Table&#10;&#10;Description automatically generated">
            <a:extLst>
              <a:ext uri="{FF2B5EF4-FFF2-40B4-BE49-F238E27FC236}">
                <a16:creationId xmlns:a16="http://schemas.microsoft.com/office/drawing/2014/main" id="{35937323-676F-61CB-9368-5EC287183AA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0122" y="4344056"/>
            <a:ext cx="3943350" cy="198842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3AB6F2F-2C42-8608-EACA-674AFD04A5B5}"/>
              </a:ext>
            </a:extLst>
          </p:cNvPr>
          <p:cNvSpPr/>
          <p:nvPr/>
        </p:nvSpPr>
        <p:spPr>
          <a:xfrm>
            <a:off x="6367726" y="4383852"/>
            <a:ext cx="666423" cy="136034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EE8F72-082B-1BD7-C80A-087BAABA1553}"/>
              </a:ext>
            </a:extLst>
          </p:cNvPr>
          <p:cNvSpPr txBox="1"/>
          <p:nvPr/>
        </p:nvSpPr>
        <p:spPr>
          <a:xfrm>
            <a:off x="7376561" y="47749"/>
            <a:ext cx="47235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Beta Release-</a:t>
            </a:r>
            <a:r>
              <a:rPr lang="en-US" sz="1800" dirty="0">
                <a:solidFill>
                  <a:schemeClr val="tx1"/>
                </a:solidFill>
                <a:effectLst/>
              </a:rPr>
              <a:t>Basma Abd-</a:t>
            </a:r>
            <a:r>
              <a:rPr lang="en-US" sz="1800" dirty="0" err="1">
                <a:solidFill>
                  <a:schemeClr val="tx1"/>
                </a:solidFill>
                <a:effectLst/>
              </a:rPr>
              <a:t>Elwahab</a:t>
            </a:r>
            <a:r>
              <a:rPr lang="en-US" dirty="0"/>
              <a:t> </a:t>
            </a:r>
            <a:r>
              <a:rPr lang="en-LB" dirty="0"/>
              <a:t>– </a:t>
            </a:r>
            <a:r>
              <a:rPr lang="en-US" sz="1800" dirty="0">
                <a:effectLst/>
              </a:rPr>
              <a:t>300327209</a:t>
            </a:r>
          </a:p>
          <a:p>
            <a:endParaRPr lang="en-US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E0A18F99-FD58-BCF4-23D0-ADE1C3038337}"/>
              </a:ext>
            </a:extLst>
          </p:cNvPr>
          <p:cNvSpPr/>
          <p:nvPr/>
        </p:nvSpPr>
        <p:spPr>
          <a:xfrm>
            <a:off x="2742890" y="5063956"/>
            <a:ext cx="914400" cy="5333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C4AC2712-8174-6B2D-DD8E-A09DFDF077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/>
          <a:p>
            <a:fld id="{DBB2AB8C-5912-42DD-B55B-1D302D63209E}" type="slidenum">
              <a:rPr lang="en-US" sz="2000"/>
              <a:pPr/>
              <a:t>13</a:t>
            </a:fld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361349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4" grpId="0" animBg="1"/>
      <p:bldP spid="45" grpId="0" animBg="1"/>
      <p:bldP spid="46" grpId="0" animBg="1"/>
      <p:bldP spid="3" grpId="0" animBg="1"/>
      <p:bldP spid="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24759-91DB-9681-ED68-9707E6CAF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Solutions 1 </a:t>
            </a:r>
            <a:br>
              <a:rPr 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</a:t>
            </a:r>
            <a:r>
              <a:rPr lang="en-US" sz="4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Cascaded model – binary classification model</a:t>
            </a:r>
            <a:r>
              <a:rPr 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): 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27B63E93-1265-C27B-60E7-12C62B5254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5856443"/>
              </p:ext>
            </p:extLst>
          </p:nvPr>
        </p:nvGraphicFramePr>
        <p:xfrm>
          <a:off x="182478" y="3225800"/>
          <a:ext cx="11888003" cy="20574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5680">
                  <a:extLst>
                    <a:ext uri="{9D8B030D-6E8A-4147-A177-3AD203B41FA5}">
                      <a16:colId xmlns:a16="http://schemas.microsoft.com/office/drawing/2014/main" val="2875855163"/>
                    </a:ext>
                  </a:extLst>
                </a:gridCol>
                <a:gridCol w="1320800">
                  <a:extLst>
                    <a:ext uri="{9D8B030D-6E8A-4147-A177-3AD203B41FA5}">
                      <a16:colId xmlns:a16="http://schemas.microsoft.com/office/drawing/2014/main" val="1001794860"/>
                    </a:ext>
                  </a:extLst>
                </a:gridCol>
                <a:gridCol w="2082800">
                  <a:extLst>
                    <a:ext uri="{9D8B030D-6E8A-4147-A177-3AD203B41FA5}">
                      <a16:colId xmlns:a16="http://schemas.microsoft.com/office/drawing/2014/main" val="2575721465"/>
                    </a:ext>
                  </a:extLst>
                </a:gridCol>
                <a:gridCol w="1239520">
                  <a:extLst>
                    <a:ext uri="{9D8B030D-6E8A-4147-A177-3AD203B41FA5}">
                      <a16:colId xmlns:a16="http://schemas.microsoft.com/office/drawing/2014/main" val="3720742660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2271530184"/>
                    </a:ext>
                  </a:extLst>
                </a:gridCol>
                <a:gridCol w="772160">
                  <a:extLst>
                    <a:ext uri="{9D8B030D-6E8A-4147-A177-3AD203B41FA5}">
                      <a16:colId xmlns:a16="http://schemas.microsoft.com/office/drawing/2014/main" val="2890944243"/>
                    </a:ext>
                  </a:extLst>
                </a:gridCol>
                <a:gridCol w="1564640">
                  <a:extLst>
                    <a:ext uri="{9D8B030D-6E8A-4147-A177-3AD203B41FA5}">
                      <a16:colId xmlns:a16="http://schemas.microsoft.com/office/drawing/2014/main" val="2092797750"/>
                    </a:ext>
                  </a:extLst>
                </a:gridCol>
                <a:gridCol w="1931203">
                  <a:extLst>
                    <a:ext uri="{9D8B030D-6E8A-4147-A177-3AD203B41FA5}">
                      <a16:colId xmlns:a16="http://schemas.microsoft.com/office/drawing/2014/main" val="2168608575"/>
                    </a:ext>
                  </a:extLst>
                </a:gridCol>
              </a:tblGrid>
              <a:tr h="102870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Eta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Max_depth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/>
                        <a:t>Min_child_weight</a:t>
                      </a:r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subsample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 dirty="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colsample_bytree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Seed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 dirty="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eval_metric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 dirty="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scale_pos_weight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58696862"/>
                  </a:ext>
                </a:extLst>
              </a:tr>
              <a:tr h="102870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Auc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04734244"/>
                  </a:ext>
                </a:extLst>
              </a:tr>
            </a:tbl>
          </a:graphicData>
        </a:graphic>
      </p:graphicFrame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541B29F-3BAD-852B-6E66-8F34E02616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543" y="2011467"/>
            <a:ext cx="5418457" cy="731733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Binary XGboost tuning parameters: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09FCFA-B8AE-4BC8-1B3C-76E89F4BB182}"/>
              </a:ext>
            </a:extLst>
          </p:cNvPr>
          <p:cNvSpPr txBox="1"/>
          <p:nvPr/>
        </p:nvSpPr>
        <p:spPr>
          <a:xfrm>
            <a:off x="7223760" y="163679"/>
            <a:ext cx="47235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Beta Release-</a:t>
            </a:r>
            <a:r>
              <a:rPr lang="en-US" sz="1800" dirty="0">
                <a:solidFill>
                  <a:schemeClr val="tx1"/>
                </a:solidFill>
                <a:effectLst/>
              </a:rPr>
              <a:t>Basma Abd-</a:t>
            </a:r>
            <a:r>
              <a:rPr lang="en-US" sz="1800" dirty="0" err="1">
                <a:solidFill>
                  <a:schemeClr val="tx1"/>
                </a:solidFill>
                <a:effectLst/>
              </a:rPr>
              <a:t>Elwahab</a:t>
            </a:r>
            <a:r>
              <a:rPr lang="en-US" dirty="0"/>
              <a:t> </a:t>
            </a:r>
            <a:r>
              <a:rPr lang="en-LB" dirty="0"/>
              <a:t>– </a:t>
            </a:r>
            <a:r>
              <a:rPr lang="en-US" sz="1800" dirty="0">
                <a:effectLst/>
              </a:rPr>
              <a:t>300327209</a:t>
            </a:r>
          </a:p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3CA7C0C-E351-F870-DD5F-3727A9D83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/>
          <a:p>
            <a:fld id="{DBB2AB8C-5912-42DD-B55B-1D302D63209E}" type="slidenum">
              <a:rPr lang="en-US" sz="2000"/>
              <a:pPr/>
              <a:t>14</a:t>
            </a:fld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1553676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24759-91DB-9681-ED68-9707E6CAF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Solutions 1 </a:t>
            </a:r>
            <a:br>
              <a:rPr 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</a:t>
            </a:r>
            <a:r>
              <a:rPr lang="en-US" sz="4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Cascaded model – binary classification model</a:t>
            </a:r>
            <a:r>
              <a:rPr 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):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FC4A447-2CDC-9964-4F3F-315B23F540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3962" y="1737360"/>
            <a:ext cx="5174617" cy="670773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Binary XGboost classification reports (F1-score):</a:t>
            </a:r>
          </a:p>
        </p:txBody>
      </p:sp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28D872B6-0A00-CD5C-FB02-AEACBAF89A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8355" y="2233282"/>
            <a:ext cx="4938522" cy="1828390"/>
          </a:xfrm>
          <a:prstGeom prst="rect">
            <a:avLst/>
          </a:prstGeom>
          <a:ln w="38100" cap="sq">
            <a:solidFill>
              <a:schemeClr val="accent2">
                <a:lumMod val="75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8C48FCE-F72F-5570-25D4-D3EBB4AB475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0797" r="5709"/>
          <a:stretch/>
        </p:blipFill>
        <p:spPr bwMode="auto">
          <a:xfrm>
            <a:off x="6978355" y="4374282"/>
            <a:ext cx="4938523" cy="1813177"/>
          </a:xfrm>
          <a:prstGeom prst="rect">
            <a:avLst/>
          </a:prstGeom>
          <a:ln w="38100" cap="sq">
            <a:solidFill>
              <a:schemeClr val="accent2">
                <a:lumMod val="75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15BFCED-9DCC-818E-1C52-CE3D6B43D0D2}"/>
              </a:ext>
            </a:extLst>
          </p:cNvPr>
          <p:cNvSpPr txBox="1">
            <a:spLocks/>
          </p:cNvSpPr>
          <p:nvPr/>
        </p:nvSpPr>
        <p:spPr>
          <a:xfrm>
            <a:off x="1295866" y="1737359"/>
            <a:ext cx="5174617" cy="670773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Binary XGboost confusion matrices:</a:t>
            </a:r>
          </a:p>
        </p:txBody>
      </p:sp>
      <p:pic>
        <p:nvPicPr>
          <p:cNvPr id="10" name="Picture 9" descr="Chart, treemap chart&#10;&#10;Description automatically generated">
            <a:extLst>
              <a:ext uri="{FF2B5EF4-FFF2-40B4-BE49-F238E27FC236}">
                <a16:creationId xmlns:a16="http://schemas.microsoft.com/office/drawing/2014/main" id="{C3357E31-94FA-5C83-E0E4-1D07BF54EF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356" y="2751007"/>
            <a:ext cx="3318580" cy="2491552"/>
          </a:xfrm>
          <a:prstGeom prst="rect">
            <a:avLst/>
          </a:prstGeom>
          <a:ln w="38100" cap="sq">
            <a:solidFill>
              <a:schemeClr val="accent2">
                <a:lumMod val="75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Picture 11" descr="Chart, treemap chart&#10;&#10;Description automatically generated">
            <a:extLst>
              <a:ext uri="{FF2B5EF4-FFF2-40B4-BE49-F238E27FC236}">
                <a16:creationId xmlns:a16="http://schemas.microsoft.com/office/drawing/2014/main" id="{4D45B7B1-0AE2-E572-2659-E2ECDFECA76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9189"/>
          <a:stretch/>
        </p:blipFill>
        <p:spPr bwMode="auto">
          <a:xfrm>
            <a:off x="3639655" y="2751007"/>
            <a:ext cx="3147981" cy="2491553"/>
          </a:xfrm>
          <a:prstGeom prst="rect">
            <a:avLst/>
          </a:prstGeom>
          <a:ln w="38100" cap="sq">
            <a:solidFill>
              <a:schemeClr val="accent2">
                <a:lumMod val="75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3506B1A-D512-E7DF-B8EA-2FB7719AEB49}"/>
              </a:ext>
            </a:extLst>
          </p:cNvPr>
          <p:cNvSpPr txBox="1"/>
          <p:nvPr/>
        </p:nvSpPr>
        <p:spPr>
          <a:xfrm>
            <a:off x="352563" y="2350897"/>
            <a:ext cx="29778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Training confusion matrix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5A81B4E-477A-A1D5-571D-CACF1A59E240}"/>
              </a:ext>
            </a:extLst>
          </p:cNvPr>
          <p:cNvSpPr txBox="1"/>
          <p:nvPr/>
        </p:nvSpPr>
        <p:spPr>
          <a:xfrm>
            <a:off x="3807903" y="2353266"/>
            <a:ext cx="28611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Testing confusion matrix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E5D713B-A174-07AA-71D2-55155F69CC39}"/>
              </a:ext>
            </a:extLst>
          </p:cNvPr>
          <p:cNvSpPr txBox="1"/>
          <p:nvPr/>
        </p:nvSpPr>
        <p:spPr>
          <a:xfrm>
            <a:off x="7223760" y="163679"/>
            <a:ext cx="47235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Beta Release-</a:t>
            </a:r>
            <a:r>
              <a:rPr lang="en-US" sz="1800" dirty="0">
                <a:solidFill>
                  <a:schemeClr val="tx1"/>
                </a:solidFill>
                <a:effectLst/>
              </a:rPr>
              <a:t>Basma Abd-</a:t>
            </a:r>
            <a:r>
              <a:rPr lang="en-US" sz="1800" dirty="0" err="1">
                <a:solidFill>
                  <a:schemeClr val="tx1"/>
                </a:solidFill>
                <a:effectLst/>
              </a:rPr>
              <a:t>Elwahab</a:t>
            </a:r>
            <a:r>
              <a:rPr lang="en-US" dirty="0"/>
              <a:t> </a:t>
            </a:r>
            <a:r>
              <a:rPr lang="en-LB" dirty="0"/>
              <a:t>– </a:t>
            </a:r>
            <a:r>
              <a:rPr lang="en-US" sz="1800" dirty="0">
                <a:effectLst/>
              </a:rPr>
              <a:t>300327209</a:t>
            </a:r>
          </a:p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97F05A58-8371-6B25-8E32-AC9115B2A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/>
          <a:p>
            <a:fld id="{DBB2AB8C-5912-42DD-B55B-1D302D63209E}" type="slidenum">
              <a:rPr lang="en-US" sz="2000"/>
              <a:pPr/>
              <a:t>15</a:t>
            </a:fld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1294923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9" grpId="0" uiExpand="1" build="p"/>
      <p:bldP spid="14" grpId="0"/>
      <p:bldP spid="1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24759-91DB-9681-ED68-9707E6CAF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Solutions 1 </a:t>
            </a:r>
            <a:br>
              <a:rPr 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4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(Cascaded model – binary classification model)</a:t>
            </a:r>
            <a:r>
              <a:rPr 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  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15BFCED-9DCC-818E-1C52-CE3D6B43D0D2}"/>
              </a:ext>
            </a:extLst>
          </p:cNvPr>
          <p:cNvSpPr txBox="1">
            <a:spLocks/>
          </p:cNvSpPr>
          <p:nvPr/>
        </p:nvSpPr>
        <p:spPr>
          <a:xfrm>
            <a:off x="1295866" y="1737359"/>
            <a:ext cx="5174617" cy="670773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Binary XGboost TSNE plots:</a:t>
            </a:r>
          </a:p>
        </p:txBody>
      </p:sp>
      <p:pic>
        <p:nvPicPr>
          <p:cNvPr id="11" name="Picture 10" descr="Chart, scatter chart&#10;&#10;Description automatically generated">
            <a:extLst>
              <a:ext uri="{FF2B5EF4-FFF2-40B4-BE49-F238E27FC236}">
                <a16:creationId xmlns:a16="http://schemas.microsoft.com/office/drawing/2014/main" id="{F4BACD53-E34E-DF8E-EA8A-33DFF1A2ED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672" y="2408132"/>
            <a:ext cx="5673957" cy="3758076"/>
          </a:xfrm>
          <a:prstGeom prst="rect">
            <a:avLst/>
          </a:prstGeom>
          <a:ln w="38100" cap="sq">
            <a:solidFill>
              <a:schemeClr val="accent2">
                <a:lumMod val="75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70B2D58-47E7-2005-F384-B3C34B78CA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4374" y="2408131"/>
            <a:ext cx="5672984" cy="3781989"/>
          </a:xfrm>
          <a:prstGeom prst="rect">
            <a:avLst/>
          </a:prstGeom>
          <a:ln w="38100" cap="sq">
            <a:solidFill>
              <a:schemeClr val="accent2">
                <a:lumMod val="75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0A620E8-CCA4-86A0-54B1-BA438215F909}"/>
              </a:ext>
            </a:extLst>
          </p:cNvPr>
          <p:cNvSpPr txBox="1"/>
          <p:nvPr/>
        </p:nvSpPr>
        <p:spPr>
          <a:xfrm>
            <a:off x="7223760" y="163679"/>
            <a:ext cx="47235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Beta Release-</a:t>
            </a:r>
            <a:r>
              <a:rPr lang="en-US" sz="1800" dirty="0">
                <a:solidFill>
                  <a:schemeClr val="tx1"/>
                </a:solidFill>
                <a:effectLst/>
              </a:rPr>
              <a:t>Basma Abd-</a:t>
            </a:r>
            <a:r>
              <a:rPr lang="en-US" sz="1800" dirty="0" err="1">
                <a:solidFill>
                  <a:schemeClr val="tx1"/>
                </a:solidFill>
                <a:effectLst/>
              </a:rPr>
              <a:t>Elwahab</a:t>
            </a:r>
            <a:r>
              <a:rPr lang="en-US" dirty="0"/>
              <a:t> </a:t>
            </a:r>
            <a:r>
              <a:rPr lang="en-LB" dirty="0"/>
              <a:t>– </a:t>
            </a:r>
            <a:r>
              <a:rPr lang="en-US" sz="1800" dirty="0">
                <a:effectLst/>
              </a:rPr>
              <a:t>300327209</a:t>
            </a:r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22FCAD-62B4-DA53-A896-7F28C3B92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/>
          <a:p>
            <a:fld id="{DBB2AB8C-5912-42DD-B55B-1D302D63209E}" type="slidenum">
              <a:rPr lang="en-US" sz="2000"/>
              <a:pPr/>
              <a:t>16</a:t>
            </a:fld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3504702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24759-91DB-9681-ED68-9707E6CAF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Solutions 1 </a:t>
            </a:r>
            <a:br>
              <a:rPr 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3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(Cascaded model – multi class classification on failure data)</a:t>
            </a:r>
            <a:r>
              <a:rPr 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 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27B63E93-1265-C27B-60E7-12C62B5254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562545"/>
              </p:ext>
            </p:extLst>
          </p:nvPr>
        </p:nvGraphicFramePr>
        <p:xfrm>
          <a:off x="1117600" y="3235960"/>
          <a:ext cx="9956800" cy="20574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5680">
                  <a:extLst>
                    <a:ext uri="{9D8B030D-6E8A-4147-A177-3AD203B41FA5}">
                      <a16:colId xmlns:a16="http://schemas.microsoft.com/office/drawing/2014/main" val="2875855163"/>
                    </a:ext>
                  </a:extLst>
                </a:gridCol>
                <a:gridCol w="1320800">
                  <a:extLst>
                    <a:ext uri="{9D8B030D-6E8A-4147-A177-3AD203B41FA5}">
                      <a16:colId xmlns:a16="http://schemas.microsoft.com/office/drawing/2014/main" val="1001794860"/>
                    </a:ext>
                  </a:extLst>
                </a:gridCol>
                <a:gridCol w="2082800">
                  <a:extLst>
                    <a:ext uri="{9D8B030D-6E8A-4147-A177-3AD203B41FA5}">
                      <a16:colId xmlns:a16="http://schemas.microsoft.com/office/drawing/2014/main" val="2575721465"/>
                    </a:ext>
                  </a:extLst>
                </a:gridCol>
                <a:gridCol w="1239520">
                  <a:extLst>
                    <a:ext uri="{9D8B030D-6E8A-4147-A177-3AD203B41FA5}">
                      <a16:colId xmlns:a16="http://schemas.microsoft.com/office/drawing/2014/main" val="3720742660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2271530184"/>
                    </a:ext>
                  </a:extLst>
                </a:gridCol>
                <a:gridCol w="772160">
                  <a:extLst>
                    <a:ext uri="{9D8B030D-6E8A-4147-A177-3AD203B41FA5}">
                      <a16:colId xmlns:a16="http://schemas.microsoft.com/office/drawing/2014/main" val="2890944243"/>
                    </a:ext>
                  </a:extLst>
                </a:gridCol>
                <a:gridCol w="1564640">
                  <a:extLst>
                    <a:ext uri="{9D8B030D-6E8A-4147-A177-3AD203B41FA5}">
                      <a16:colId xmlns:a16="http://schemas.microsoft.com/office/drawing/2014/main" val="2092797750"/>
                    </a:ext>
                  </a:extLst>
                </a:gridCol>
              </a:tblGrid>
              <a:tr h="102870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Eta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Max_depth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/>
                        <a:t>Min_child_weight</a:t>
                      </a:r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subsample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 dirty="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colsample_bytree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Seed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 dirty="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eval_metric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58696862"/>
                  </a:ext>
                </a:extLst>
              </a:tr>
              <a:tr h="102870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mlogloss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04734244"/>
                  </a:ext>
                </a:extLst>
              </a:tr>
            </a:tbl>
          </a:graphicData>
        </a:graphic>
      </p:graphicFrame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541B29F-3BAD-852B-6E66-8F34E02616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543" y="2011467"/>
            <a:ext cx="5174617" cy="670773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Multi class XGboost parameters: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ACCB32-C122-2D01-3F0E-ED2E7E28EADA}"/>
              </a:ext>
            </a:extLst>
          </p:cNvPr>
          <p:cNvSpPr txBox="1"/>
          <p:nvPr/>
        </p:nvSpPr>
        <p:spPr>
          <a:xfrm>
            <a:off x="7223760" y="163679"/>
            <a:ext cx="47235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Beta Release-</a:t>
            </a:r>
            <a:r>
              <a:rPr lang="en-US" sz="1800" dirty="0">
                <a:solidFill>
                  <a:schemeClr val="tx1"/>
                </a:solidFill>
                <a:effectLst/>
              </a:rPr>
              <a:t>Basma Abd-</a:t>
            </a:r>
            <a:r>
              <a:rPr lang="en-US" sz="1800" dirty="0" err="1">
                <a:solidFill>
                  <a:schemeClr val="tx1"/>
                </a:solidFill>
                <a:effectLst/>
              </a:rPr>
              <a:t>Elwahab</a:t>
            </a:r>
            <a:r>
              <a:rPr lang="en-US" dirty="0"/>
              <a:t> </a:t>
            </a:r>
            <a:r>
              <a:rPr lang="en-LB" dirty="0"/>
              <a:t>– </a:t>
            </a:r>
            <a:r>
              <a:rPr lang="en-US" sz="1800" dirty="0">
                <a:effectLst/>
              </a:rPr>
              <a:t>300327209</a:t>
            </a:r>
          </a:p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68D077-597A-DAEE-BC51-3AE746AE7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/>
          <a:p>
            <a:fld id="{DBB2AB8C-5912-42DD-B55B-1D302D63209E}" type="slidenum">
              <a:rPr lang="en-US" sz="2000"/>
              <a:pPr/>
              <a:t>17</a:t>
            </a:fld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995116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24759-91DB-9681-ED68-9707E6CAF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Solutions 1 </a:t>
            </a:r>
            <a:br>
              <a:rPr 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36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(Cascaded model – multi class classification on failure data)</a:t>
            </a:r>
            <a:r>
              <a:rPr 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 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FC4A447-2CDC-9964-4F3F-315B23F540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667296"/>
            <a:ext cx="5576946" cy="670773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Multi class XGboost classification reports (F1-score):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15BFCED-9DCC-818E-1C52-CE3D6B43D0D2}"/>
              </a:ext>
            </a:extLst>
          </p:cNvPr>
          <p:cNvSpPr txBox="1">
            <a:spLocks/>
          </p:cNvSpPr>
          <p:nvPr/>
        </p:nvSpPr>
        <p:spPr>
          <a:xfrm>
            <a:off x="1263264" y="1650468"/>
            <a:ext cx="5174617" cy="670773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Multi class XGboost confusion matrices:</a:t>
            </a:r>
          </a:p>
        </p:txBody>
      </p:sp>
      <p:pic>
        <p:nvPicPr>
          <p:cNvPr id="4" name="Picture 3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3AECAB89-2D73-FA4D-861B-31239203E3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0099" y="2098144"/>
            <a:ext cx="4177199" cy="4156921"/>
          </a:xfrm>
          <a:prstGeom prst="rect">
            <a:avLst/>
          </a:prstGeom>
          <a:ln w="38100" cap="sq">
            <a:solidFill>
              <a:schemeClr val="accent2">
                <a:lumMod val="75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EAEDAE6-03CA-C4DC-A99B-44B04EBE0EAE}"/>
              </a:ext>
            </a:extLst>
          </p:cNvPr>
          <p:cNvSpPr txBox="1"/>
          <p:nvPr/>
        </p:nvSpPr>
        <p:spPr>
          <a:xfrm>
            <a:off x="944880" y="2381675"/>
            <a:ext cx="1316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Training CM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19007C3-9EBD-0472-1A81-095004FC0CB1}"/>
              </a:ext>
            </a:extLst>
          </p:cNvPr>
          <p:cNvSpPr txBox="1"/>
          <p:nvPr/>
        </p:nvSpPr>
        <p:spPr>
          <a:xfrm>
            <a:off x="4409478" y="2381675"/>
            <a:ext cx="1316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Testing CM</a:t>
            </a:r>
          </a:p>
        </p:txBody>
      </p:sp>
      <p:pic>
        <p:nvPicPr>
          <p:cNvPr id="13" name="Picture 1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78FB6D24-2929-A406-6A4A-9C549975056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15" r="7006" b="1786"/>
          <a:stretch/>
        </p:blipFill>
        <p:spPr>
          <a:xfrm>
            <a:off x="102536" y="2845192"/>
            <a:ext cx="3316224" cy="2738753"/>
          </a:xfrm>
          <a:prstGeom prst="rect">
            <a:avLst/>
          </a:prstGeom>
          <a:ln w="38100" cap="sq">
            <a:solidFill>
              <a:schemeClr val="accent2">
                <a:lumMod val="75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4" name="Picture 13" descr="A picture containing chart&#10;&#10;Description automatically generated">
            <a:extLst>
              <a:ext uri="{FF2B5EF4-FFF2-40B4-BE49-F238E27FC236}">
                <a16:creationId xmlns:a16="http://schemas.microsoft.com/office/drawing/2014/main" id="{0C71A5A0-F58E-A565-2ED7-98EB2F5203D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53" t="1373" r="3810" b="2248"/>
          <a:stretch/>
        </p:blipFill>
        <p:spPr>
          <a:xfrm>
            <a:off x="3596465" y="2832817"/>
            <a:ext cx="3316224" cy="2761914"/>
          </a:xfrm>
          <a:prstGeom prst="rect">
            <a:avLst/>
          </a:prstGeom>
          <a:ln w="38100" cap="sq">
            <a:solidFill>
              <a:schemeClr val="accent2">
                <a:lumMod val="75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726644B-1BBE-B39E-2047-665F0C0829B5}"/>
              </a:ext>
            </a:extLst>
          </p:cNvPr>
          <p:cNvCxnSpPr>
            <a:cxnSpLocks/>
            <a:stCxn id="4" idx="1"/>
            <a:endCxn id="4" idx="3"/>
          </p:cNvCxnSpPr>
          <p:nvPr/>
        </p:nvCxnSpPr>
        <p:spPr>
          <a:xfrm>
            <a:off x="7150099" y="4176605"/>
            <a:ext cx="4177199" cy="0"/>
          </a:xfrm>
          <a:prstGeom prst="line">
            <a:avLst/>
          </a:prstGeom>
          <a:ln>
            <a:solidFill>
              <a:srgbClr val="8E422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4A0F29F2-EB9F-D36D-500A-753F37FC5BFC}"/>
              </a:ext>
            </a:extLst>
          </p:cNvPr>
          <p:cNvSpPr txBox="1"/>
          <p:nvPr/>
        </p:nvSpPr>
        <p:spPr>
          <a:xfrm>
            <a:off x="7223760" y="163679"/>
            <a:ext cx="47235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Beta Release-</a:t>
            </a:r>
            <a:r>
              <a:rPr lang="en-US" sz="1800" dirty="0">
                <a:solidFill>
                  <a:schemeClr val="tx1"/>
                </a:solidFill>
                <a:effectLst/>
              </a:rPr>
              <a:t>Basma Abd-</a:t>
            </a:r>
            <a:r>
              <a:rPr lang="en-US" sz="1800" dirty="0" err="1">
                <a:solidFill>
                  <a:schemeClr val="tx1"/>
                </a:solidFill>
                <a:effectLst/>
              </a:rPr>
              <a:t>Elwahab</a:t>
            </a:r>
            <a:r>
              <a:rPr lang="en-US" dirty="0"/>
              <a:t> </a:t>
            </a:r>
            <a:r>
              <a:rPr lang="en-LB" dirty="0"/>
              <a:t>– </a:t>
            </a:r>
            <a:r>
              <a:rPr lang="en-US" sz="1800" dirty="0">
                <a:effectLst/>
              </a:rPr>
              <a:t>300327209</a:t>
            </a:r>
          </a:p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AE1DE288-CCCB-9B22-8A7E-A57EFE041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/>
          <a:p>
            <a:fld id="{DBB2AB8C-5912-42DD-B55B-1D302D63209E}" type="slidenum">
              <a:rPr lang="en-US" sz="2000"/>
              <a:pPr/>
              <a:t>18</a:t>
            </a:fld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1249985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9" grpId="0" uiExpand="1" build="p"/>
      <p:bldP spid="5" grpId="0"/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F4ECD4-04D9-595C-5F95-3E11B8E03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Table of contents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0DE94275-053F-A7FC-C81E-69B9AD2A7EB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22942790"/>
              </p:ext>
            </p:extLst>
          </p:nvPr>
        </p:nvGraphicFramePr>
        <p:xfrm>
          <a:off x="769883" y="1737358"/>
          <a:ext cx="5326118" cy="46541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D4B033B5-E2B1-0A66-F351-9C59DD226FC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04646755"/>
              </p:ext>
            </p:extLst>
          </p:nvPr>
        </p:nvGraphicFramePr>
        <p:xfrm>
          <a:off x="6083563" y="1737359"/>
          <a:ext cx="5326118" cy="46541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AFC2FB7-CE45-2501-23DE-CA61FF1F4CC4}"/>
              </a:ext>
            </a:extLst>
          </p:cNvPr>
          <p:cNvCxnSpPr>
            <a:cxnSpLocks/>
          </p:cNvCxnSpPr>
          <p:nvPr/>
        </p:nvCxnSpPr>
        <p:spPr>
          <a:xfrm>
            <a:off x="5999584" y="1737359"/>
            <a:ext cx="0" cy="46541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8E265C1-C032-FDBD-F4CC-D094AC3EBF7C}"/>
              </a:ext>
            </a:extLst>
          </p:cNvPr>
          <p:cNvSpPr txBox="1"/>
          <p:nvPr/>
        </p:nvSpPr>
        <p:spPr>
          <a:xfrm>
            <a:off x="7223760" y="163679"/>
            <a:ext cx="47235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Beta Release-</a:t>
            </a:r>
            <a:r>
              <a:rPr lang="en-US" sz="1800" dirty="0">
                <a:solidFill>
                  <a:schemeClr val="tx1"/>
                </a:solidFill>
                <a:effectLst/>
              </a:rPr>
              <a:t>Basma Abd-</a:t>
            </a:r>
            <a:r>
              <a:rPr lang="en-US" sz="1800" dirty="0" err="1">
                <a:solidFill>
                  <a:schemeClr val="tx1"/>
                </a:solidFill>
                <a:effectLst/>
              </a:rPr>
              <a:t>Elwahab</a:t>
            </a:r>
            <a:r>
              <a:rPr lang="en-US" dirty="0"/>
              <a:t> </a:t>
            </a:r>
            <a:r>
              <a:rPr lang="en-LB" dirty="0"/>
              <a:t>– </a:t>
            </a:r>
            <a:r>
              <a:rPr lang="en-US" sz="1800" dirty="0">
                <a:effectLst/>
              </a:rPr>
              <a:t>300327209</a:t>
            </a:r>
          </a:p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A920294C-E1DD-FAF3-9A6A-2839CC83F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2AB8C-5912-42DD-B55B-1D302D63209E}" type="slidenum">
              <a:rPr lang="en-US" sz="2000" smtClean="0"/>
              <a:t>1</a:t>
            </a:fld>
            <a:r>
              <a:rPr lang="en-US" sz="2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07015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  <p:bldGraphic spid="4" grpId="0">
        <p:bldAsOne/>
      </p:bldGraphic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24759-91DB-9681-ED68-9707E6CAF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Solutions 1 </a:t>
            </a:r>
            <a:br>
              <a:rPr 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36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(Cascaded model – multi class classification on failure data)</a:t>
            </a:r>
            <a:r>
              <a:rPr 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  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15BFCED-9DCC-818E-1C52-CE3D6B43D0D2}"/>
              </a:ext>
            </a:extLst>
          </p:cNvPr>
          <p:cNvSpPr txBox="1">
            <a:spLocks/>
          </p:cNvSpPr>
          <p:nvPr/>
        </p:nvSpPr>
        <p:spPr>
          <a:xfrm>
            <a:off x="1295866" y="1737359"/>
            <a:ext cx="5174617" cy="670773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Multi class XGboost TSNE plots:</a:t>
            </a:r>
          </a:p>
        </p:txBody>
      </p:sp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EA872471-81F2-58A4-E9B9-8D1E1E9C30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663" y="2408132"/>
            <a:ext cx="5328543" cy="3415733"/>
          </a:xfrm>
          <a:prstGeom prst="rect">
            <a:avLst/>
          </a:prstGeom>
          <a:ln w="38100" cap="sq">
            <a:solidFill>
              <a:srgbClr val="8E4221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56272924-8178-DCBD-713F-9CBD6A28BD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1609" y="2408132"/>
            <a:ext cx="5268803" cy="3415733"/>
          </a:xfrm>
          <a:prstGeom prst="rect">
            <a:avLst/>
          </a:prstGeom>
          <a:ln w="38100" cap="sq">
            <a:solidFill>
              <a:srgbClr val="8E4221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832B92C-4E26-9B18-CFFB-8F2982C99639}"/>
              </a:ext>
            </a:extLst>
          </p:cNvPr>
          <p:cNvSpPr txBox="1"/>
          <p:nvPr/>
        </p:nvSpPr>
        <p:spPr>
          <a:xfrm>
            <a:off x="7223760" y="163679"/>
            <a:ext cx="47235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Beta Release-</a:t>
            </a:r>
            <a:r>
              <a:rPr lang="en-US" sz="1800" dirty="0">
                <a:solidFill>
                  <a:schemeClr val="tx1"/>
                </a:solidFill>
                <a:effectLst/>
              </a:rPr>
              <a:t>Basma Abd-</a:t>
            </a:r>
            <a:r>
              <a:rPr lang="en-US" sz="1800" dirty="0" err="1">
                <a:solidFill>
                  <a:schemeClr val="tx1"/>
                </a:solidFill>
                <a:effectLst/>
              </a:rPr>
              <a:t>Elwahab</a:t>
            </a:r>
            <a:r>
              <a:rPr lang="en-US" dirty="0"/>
              <a:t> </a:t>
            </a:r>
            <a:r>
              <a:rPr lang="en-LB" dirty="0"/>
              <a:t>– </a:t>
            </a:r>
            <a:r>
              <a:rPr lang="en-US" sz="1800" dirty="0">
                <a:effectLst/>
              </a:rPr>
              <a:t>300327209</a:t>
            </a:r>
          </a:p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6CA937F0-9A41-0FEC-62BD-766EB09B4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/>
          <a:p>
            <a:fld id="{DBB2AB8C-5912-42DD-B55B-1D302D63209E}" type="slidenum">
              <a:rPr lang="en-US" sz="2000"/>
              <a:pPr/>
              <a:t>19</a:t>
            </a:fld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2009465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24759-91DB-9681-ED68-9707E6CAF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393870" cy="1450757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Solutions 1 </a:t>
            </a:r>
            <a:br>
              <a:rPr 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36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(Comparison between cascaded modeling and baseline model)</a:t>
            </a:r>
            <a:r>
              <a:rPr 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 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15BFCED-9DCC-818E-1C52-CE3D6B43D0D2}"/>
              </a:ext>
            </a:extLst>
          </p:cNvPr>
          <p:cNvSpPr txBox="1">
            <a:spLocks/>
          </p:cNvSpPr>
          <p:nvPr/>
        </p:nvSpPr>
        <p:spPr>
          <a:xfrm>
            <a:off x="475862" y="1650468"/>
            <a:ext cx="5962020" cy="670773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Cascaded modeling confusion matrices on testing</a:t>
            </a:r>
          </a:p>
        </p:txBody>
      </p:sp>
      <p:pic>
        <p:nvPicPr>
          <p:cNvPr id="14" name="Picture 13" descr="A picture containing chart&#10;&#10;Description automatically generated">
            <a:extLst>
              <a:ext uri="{FF2B5EF4-FFF2-40B4-BE49-F238E27FC236}">
                <a16:creationId xmlns:a16="http://schemas.microsoft.com/office/drawing/2014/main" id="{0C71A5A0-F58E-A565-2ED7-98EB2F5203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53" t="1373" r="3810" b="2248"/>
          <a:stretch/>
        </p:blipFill>
        <p:spPr>
          <a:xfrm>
            <a:off x="3456872" y="2849504"/>
            <a:ext cx="3316224" cy="2761914"/>
          </a:xfrm>
          <a:prstGeom prst="rect">
            <a:avLst/>
          </a:prstGeom>
          <a:ln w="38100" cap="sq">
            <a:solidFill>
              <a:schemeClr val="accent2">
                <a:lumMod val="75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A0F29F2-EB9F-D36D-500A-753F37FC5BFC}"/>
              </a:ext>
            </a:extLst>
          </p:cNvPr>
          <p:cNvSpPr txBox="1"/>
          <p:nvPr/>
        </p:nvSpPr>
        <p:spPr>
          <a:xfrm>
            <a:off x="7223760" y="163679"/>
            <a:ext cx="47235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Beta Release-</a:t>
            </a:r>
            <a:r>
              <a:rPr lang="en-US" sz="1800" dirty="0">
                <a:solidFill>
                  <a:schemeClr val="tx1"/>
                </a:solidFill>
                <a:effectLst/>
              </a:rPr>
              <a:t>Basma Abd-</a:t>
            </a:r>
            <a:r>
              <a:rPr lang="en-US" sz="1800" dirty="0" err="1">
                <a:solidFill>
                  <a:schemeClr val="tx1"/>
                </a:solidFill>
                <a:effectLst/>
              </a:rPr>
              <a:t>Elwahab</a:t>
            </a:r>
            <a:r>
              <a:rPr lang="en-US" dirty="0"/>
              <a:t> </a:t>
            </a:r>
            <a:r>
              <a:rPr lang="en-LB" dirty="0"/>
              <a:t>– </a:t>
            </a:r>
            <a:r>
              <a:rPr lang="en-US" sz="1800" dirty="0">
                <a:effectLst/>
              </a:rPr>
              <a:t>300327209</a:t>
            </a:r>
          </a:p>
          <a:p>
            <a:endParaRPr 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BCBA4F67-B1FF-437F-AA72-C259CE22568D}"/>
              </a:ext>
            </a:extLst>
          </p:cNvPr>
          <p:cNvSpPr txBox="1">
            <a:spLocks/>
          </p:cNvSpPr>
          <p:nvPr/>
        </p:nvSpPr>
        <p:spPr>
          <a:xfrm>
            <a:off x="7244715" y="1636764"/>
            <a:ext cx="5180798" cy="670773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Baseline model confusion matrix on testing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5977E0E-0A7A-719F-40A0-E67FB2BF6D22}"/>
              </a:ext>
            </a:extLst>
          </p:cNvPr>
          <p:cNvSpPr txBox="1"/>
          <p:nvPr/>
        </p:nvSpPr>
        <p:spPr>
          <a:xfrm>
            <a:off x="124259" y="2046861"/>
            <a:ext cx="33043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Model 1: binary classification (normal or abnormal)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76B2929-4DB6-4F72-D4CD-AB567E0BC2CF}"/>
              </a:ext>
            </a:extLst>
          </p:cNvPr>
          <p:cNvSpPr txBox="1"/>
          <p:nvPr/>
        </p:nvSpPr>
        <p:spPr>
          <a:xfrm>
            <a:off x="3390594" y="2046861"/>
            <a:ext cx="38331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Model 2: multi-class classification (5 abnormal states)</a:t>
            </a:r>
          </a:p>
        </p:txBody>
      </p:sp>
      <p:sp>
        <p:nvSpPr>
          <p:cNvPr id="19" name="Arrow: Curved Up 18">
            <a:extLst>
              <a:ext uri="{FF2B5EF4-FFF2-40B4-BE49-F238E27FC236}">
                <a16:creationId xmlns:a16="http://schemas.microsoft.com/office/drawing/2014/main" id="{6D7E3DA9-FF65-2047-E4AE-B77E485F5CC5}"/>
              </a:ext>
            </a:extLst>
          </p:cNvPr>
          <p:cNvSpPr/>
          <p:nvPr/>
        </p:nvSpPr>
        <p:spPr>
          <a:xfrm>
            <a:off x="1552576" y="5706175"/>
            <a:ext cx="3597596" cy="599879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F956B3D-8ECB-F7A2-4872-E72333E7DF85}"/>
              </a:ext>
            </a:extLst>
          </p:cNvPr>
          <p:cNvSpPr txBox="1"/>
          <p:nvPr/>
        </p:nvSpPr>
        <p:spPr>
          <a:xfrm>
            <a:off x="2521762" y="5936722"/>
            <a:ext cx="1657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Abnormal data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784E9A8-E67C-6AA2-AC86-B1BD78CA1569}"/>
              </a:ext>
            </a:extLst>
          </p:cNvPr>
          <p:cNvSpPr txBox="1"/>
          <p:nvPr/>
        </p:nvSpPr>
        <p:spPr>
          <a:xfrm>
            <a:off x="7657984" y="2046861"/>
            <a:ext cx="40581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Multi-class classification </a:t>
            </a:r>
          </a:p>
          <a:p>
            <a:r>
              <a:rPr lang="en-US" sz="2000" dirty="0"/>
              <a:t>(1 normal state + 5 abnormal states)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C6D76E5-B5C3-05DD-B190-437828A27375}"/>
              </a:ext>
            </a:extLst>
          </p:cNvPr>
          <p:cNvCxnSpPr>
            <a:cxnSpLocks/>
          </p:cNvCxnSpPr>
          <p:nvPr/>
        </p:nvCxnSpPr>
        <p:spPr>
          <a:xfrm>
            <a:off x="7077075" y="1737360"/>
            <a:ext cx="0" cy="46278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AD5B07AB-05DE-8ADF-4CB6-C648DD2E0435}"/>
              </a:ext>
            </a:extLst>
          </p:cNvPr>
          <p:cNvGrpSpPr/>
          <p:nvPr/>
        </p:nvGrpSpPr>
        <p:grpSpPr>
          <a:xfrm>
            <a:off x="202456" y="2984685"/>
            <a:ext cx="3147981" cy="2491553"/>
            <a:chOff x="202456" y="2984685"/>
            <a:chExt cx="3147981" cy="2491553"/>
          </a:xfrm>
        </p:grpSpPr>
        <p:pic>
          <p:nvPicPr>
            <p:cNvPr id="8" name="Picture 7" descr="Chart, treemap chart&#10;&#10;Description automatically generated">
              <a:extLst>
                <a:ext uri="{FF2B5EF4-FFF2-40B4-BE49-F238E27FC236}">
                  <a16:creationId xmlns:a16="http://schemas.microsoft.com/office/drawing/2014/main" id="{B9063ED8-409F-66D0-88F2-E5D0104C0C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49189"/>
            <a:stretch/>
          </p:blipFill>
          <p:spPr bwMode="auto">
            <a:xfrm>
              <a:off x="202456" y="2984685"/>
              <a:ext cx="3147981" cy="2491553"/>
            </a:xfrm>
            <a:prstGeom prst="rect">
              <a:avLst/>
            </a:prstGeom>
            <a:ln w="38100" cap="sq">
              <a:solidFill>
                <a:schemeClr val="accent2">
                  <a:lumMod val="75000"/>
                </a:schemeClr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40118404-40A6-E008-28E4-DC46F7492CB6}"/>
                </a:ext>
              </a:extLst>
            </p:cNvPr>
            <p:cNvSpPr/>
            <p:nvPr/>
          </p:nvSpPr>
          <p:spPr>
            <a:xfrm>
              <a:off x="671804" y="4208106"/>
              <a:ext cx="1763486" cy="793102"/>
            </a:xfrm>
            <a:prstGeom prst="rect">
              <a:avLst/>
            </a:prstGeom>
            <a:noFill/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9" name="Picture 28">
            <a:extLst>
              <a:ext uri="{FF2B5EF4-FFF2-40B4-BE49-F238E27FC236}">
                <a16:creationId xmlns:a16="http://schemas.microsoft.com/office/drawing/2014/main" id="{092E0651-8F4F-1407-420C-97780D07BC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0422" y="2849504"/>
            <a:ext cx="4090273" cy="3226614"/>
          </a:xfrm>
          <a:prstGeom prst="rect">
            <a:avLst/>
          </a:prstGeom>
          <a:ln w="38100" cap="sq">
            <a:solidFill>
              <a:srgbClr val="8E4221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8676BC-F2DF-40B7-DCD7-B5C753F96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/>
          <a:p>
            <a:fld id="{DBB2AB8C-5912-42DD-B55B-1D302D63209E}" type="slidenum">
              <a:rPr lang="en-US" sz="2000"/>
              <a:pPr/>
              <a:t>20</a:t>
            </a:fld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86267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 uiExpand="1" build="p"/>
      <p:bldP spid="15" grpId="0"/>
      <p:bldP spid="17" grpId="0"/>
      <p:bldP spid="19" grpId="0" animBg="1"/>
      <p:bldP spid="20" grpId="0"/>
      <p:bldP spid="2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24759-91DB-9681-ED68-9707E6CAF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Critical requirements 2: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FB9C5B64-DF80-43D0-ECA4-3CE1FF1F77F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26030281"/>
              </p:ext>
            </p:extLst>
          </p:nvPr>
        </p:nvGraphicFramePr>
        <p:xfrm>
          <a:off x="1474236" y="2201450"/>
          <a:ext cx="9060025" cy="35928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0ECA9BA7-ABDC-696B-1738-0955CBE05DD8}"/>
              </a:ext>
            </a:extLst>
          </p:cNvPr>
          <p:cNvSpPr txBox="1"/>
          <p:nvPr/>
        </p:nvSpPr>
        <p:spPr>
          <a:xfrm>
            <a:off x="6827520" y="163679"/>
            <a:ext cx="511983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Beta Release-</a:t>
            </a:r>
            <a:r>
              <a:rPr lang="en-US" sz="1800" dirty="0">
                <a:solidFill>
                  <a:schemeClr val="tx1"/>
                </a:solidFill>
                <a:effectLst/>
              </a:rPr>
              <a:t>Abdulrahman Ahmed</a:t>
            </a:r>
            <a:r>
              <a:rPr lang="en-US" dirty="0"/>
              <a:t> </a:t>
            </a:r>
            <a:r>
              <a:rPr lang="en-LB" dirty="0"/>
              <a:t>– </a:t>
            </a:r>
            <a:r>
              <a:rPr lang="en-US" sz="1800" dirty="0">
                <a:effectLst/>
              </a:rPr>
              <a:t>300327218</a:t>
            </a:r>
          </a:p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3C82CB-65E6-E6A8-1C8D-B2AF600187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/>
          <a:p>
            <a:fld id="{DBB2AB8C-5912-42DD-B55B-1D302D63209E}" type="slidenum">
              <a:rPr lang="en-US" sz="2000"/>
              <a:pPr/>
              <a:t>21</a:t>
            </a:fld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1084629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AsOne/>
      </p:bldGraphic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04E26A4-2C28-0076-85AB-EE65CC208A9D}"/>
              </a:ext>
            </a:extLst>
          </p:cNvPr>
          <p:cNvSpPr txBox="1"/>
          <p:nvPr/>
        </p:nvSpPr>
        <p:spPr>
          <a:xfrm>
            <a:off x="2448560" y="5994252"/>
            <a:ext cx="73863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Structure of agglomerative model for tabular dataset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8511AB89-270D-6C55-4FEF-9FE8366E2D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Solutions 2</a:t>
            </a:r>
            <a:r>
              <a:rPr lang="en-US" sz="3200" dirty="0"/>
              <a:t>(agglomerative model)</a:t>
            </a:r>
            <a:r>
              <a:rPr 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34F2342-55D2-EFB9-06A1-D63FE7A6C0DA}"/>
              </a:ext>
            </a:extLst>
          </p:cNvPr>
          <p:cNvSpPr txBox="1"/>
          <p:nvPr/>
        </p:nvSpPr>
        <p:spPr>
          <a:xfrm>
            <a:off x="6827520" y="163679"/>
            <a:ext cx="511983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Beta Release-</a:t>
            </a:r>
            <a:r>
              <a:rPr lang="en-US" sz="1800" dirty="0">
                <a:solidFill>
                  <a:schemeClr val="tx1"/>
                </a:solidFill>
                <a:effectLst/>
              </a:rPr>
              <a:t>Abdulrahman Ahmed</a:t>
            </a:r>
            <a:r>
              <a:rPr lang="en-US" dirty="0"/>
              <a:t> </a:t>
            </a:r>
            <a:r>
              <a:rPr lang="en-LB" dirty="0"/>
              <a:t>– </a:t>
            </a:r>
            <a:r>
              <a:rPr lang="en-US" sz="1800" dirty="0">
                <a:effectLst/>
              </a:rPr>
              <a:t>300327218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C5F4D3-2BF5-20E0-F2B6-99DA918193B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44" t="1482"/>
          <a:stretch/>
        </p:blipFill>
        <p:spPr>
          <a:xfrm>
            <a:off x="2683588" y="1772085"/>
            <a:ext cx="6824824" cy="429745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F288C1-3494-AD89-3C43-A0E486106D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/>
          <a:p>
            <a:fld id="{DBB2AB8C-5912-42DD-B55B-1D302D63209E}" type="slidenum">
              <a:rPr lang="en-US" sz="2000"/>
              <a:pPr/>
              <a:t>22</a:t>
            </a:fld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2485878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hart&#10;&#10;Description automatically generated with medium confidence">
            <a:extLst>
              <a:ext uri="{FF2B5EF4-FFF2-40B4-BE49-F238E27FC236}">
                <a16:creationId xmlns:a16="http://schemas.microsoft.com/office/drawing/2014/main" id="{18DB887A-FD66-431C-8B99-F7AD5DA495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1415" y="1751758"/>
            <a:ext cx="4067521" cy="2295321"/>
          </a:xfrm>
          <a:prstGeom prst="rect">
            <a:avLst/>
          </a:prstGeom>
          <a:ln w="38100" cap="sq">
            <a:solidFill>
              <a:srgbClr val="8E4221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7BBCE979-B8FD-83CF-4B02-3947C48A95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Solutions 2</a:t>
            </a:r>
            <a:br>
              <a:rPr 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3600" dirty="0"/>
              <a:t>(</a:t>
            </a:r>
            <a:r>
              <a:rPr lang="en-US" sz="3200" dirty="0"/>
              <a:t>champion agglomerative model roots and results</a:t>
            </a:r>
            <a:r>
              <a:rPr lang="en-US" sz="3600" dirty="0"/>
              <a:t>)</a:t>
            </a:r>
            <a:r>
              <a:rPr 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 </a:t>
            </a:r>
          </a:p>
        </p:txBody>
      </p:sp>
      <p:pic>
        <p:nvPicPr>
          <p:cNvPr id="2051" name="Picture 1">
            <a:extLst>
              <a:ext uri="{FF2B5EF4-FFF2-40B4-BE49-F238E27FC236}">
                <a16:creationId xmlns:a16="http://schemas.microsoft.com/office/drawing/2014/main" id="{AD180BFC-1A65-7460-456A-C5A1867D8D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7261" y="4153317"/>
            <a:ext cx="4558739" cy="2144349"/>
          </a:xfrm>
          <a:prstGeom prst="rect">
            <a:avLst/>
          </a:prstGeom>
          <a:ln w="38100" cap="sq">
            <a:solidFill>
              <a:srgbClr val="8E4221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1">
            <a:extLst>
              <a:ext uri="{FF2B5EF4-FFF2-40B4-BE49-F238E27FC236}">
                <a16:creationId xmlns:a16="http://schemas.microsoft.com/office/drawing/2014/main" id="{0EA57BE2-3110-C7A5-FE9B-28B014B22D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4001" y="4090416"/>
            <a:ext cx="3817354" cy="2213816"/>
          </a:xfrm>
          <a:prstGeom prst="rect">
            <a:avLst/>
          </a:prstGeom>
          <a:ln w="38100" cap="sq">
            <a:solidFill>
              <a:srgbClr val="8E4221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1D78402-D27E-AFA0-5C6F-4963CB879AC0}"/>
              </a:ext>
            </a:extLst>
          </p:cNvPr>
          <p:cNvSpPr txBox="1"/>
          <p:nvPr/>
        </p:nvSpPr>
        <p:spPr>
          <a:xfrm rot="16200000">
            <a:off x="5888718" y="2554902"/>
            <a:ext cx="22386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Number of cluster vs Silhouette score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E5D19B8-3870-23F0-F552-E5CFFD686A5B}"/>
              </a:ext>
            </a:extLst>
          </p:cNvPr>
          <p:cNvSpPr txBox="1"/>
          <p:nvPr/>
        </p:nvSpPr>
        <p:spPr>
          <a:xfrm rot="16200000">
            <a:off x="-348812" y="4741319"/>
            <a:ext cx="22386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Cluster distribution for training dataset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2E13CD2-FEC1-54DC-8E10-4EB6E129298B}"/>
              </a:ext>
            </a:extLst>
          </p:cNvPr>
          <p:cNvSpPr txBox="1"/>
          <p:nvPr/>
        </p:nvSpPr>
        <p:spPr>
          <a:xfrm rot="16200000">
            <a:off x="-472059" y="2493925"/>
            <a:ext cx="24850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Dendrogram of (ward) agglomerative model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DE306B8-9D1A-1EAD-D8FA-BDF095FE1107}"/>
              </a:ext>
            </a:extLst>
          </p:cNvPr>
          <p:cNvSpPr txBox="1"/>
          <p:nvPr/>
        </p:nvSpPr>
        <p:spPr>
          <a:xfrm rot="16200000">
            <a:off x="5922482" y="4812438"/>
            <a:ext cx="22386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Cluster distribution for testing dataset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686751-2B38-3273-C658-8BACD56BFA68}"/>
              </a:ext>
            </a:extLst>
          </p:cNvPr>
          <p:cNvSpPr/>
          <p:nvPr/>
        </p:nvSpPr>
        <p:spPr>
          <a:xfrm>
            <a:off x="1575996" y="5852160"/>
            <a:ext cx="4367604" cy="2743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E7341F6-7F82-91DB-0D0C-278C7D0B2EAC}"/>
              </a:ext>
            </a:extLst>
          </p:cNvPr>
          <p:cNvSpPr/>
          <p:nvPr/>
        </p:nvSpPr>
        <p:spPr>
          <a:xfrm>
            <a:off x="8199120" y="5933440"/>
            <a:ext cx="3576334" cy="2082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8D23376-8CFB-5D76-97D7-B44AC9575A41}"/>
              </a:ext>
            </a:extLst>
          </p:cNvPr>
          <p:cNvGrpSpPr/>
          <p:nvPr/>
        </p:nvGrpSpPr>
        <p:grpSpPr>
          <a:xfrm>
            <a:off x="7629401" y="1719904"/>
            <a:ext cx="4481267" cy="2276651"/>
            <a:chOff x="1575996" y="1737358"/>
            <a:chExt cx="4481267" cy="2276651"/>
          </a:xfrm>
        </p:grpSpPr>
        <p:pic>
          <p:nvPicPr>
            <p:cNvPr id="2050" name="Picture 1">
              <a:extLst>
                <a:ext uri="{FF2B5EF4-FFF2-40B4-BE49-F238E27FC236}">
                  <a16:creationId xmlns:a16="http://schemas.microsoft.com/office/drawing/2014/main" id="{2D602EE2-46EE-354A-E480-AFDC9CC65A5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75996" y="1737358"/>
              <a:ext cx="4481267" cy="2276651"/>
            </a:xfrm>
            <a:prstGeom prst="rect">
              <a:avLst/>
            </a:prstGeom>
            <a:ln w="38100" cap="sq">
              <a:solidFill>
                <a:srgbClr val="8E4221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E3249396-C19C-C729-9FC0-57B4ABA62A8F}"/>
                </a:ext>
              </a:extLst>
            </p:cNvPr>
            <p:cNvSpPr/>
            <p:nvPr/>
          </p:nvSpPr>
          <p:spPr>
            <a:xfrm>
              <a:off x="4698642" y="1848675"/>
              <a:ext cx="193040" cy="234125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18DB7A8-4088-AB2A-D8C6-30D20D586839}"/>
                </a:ext>
              </a:extLst>
            </p:cNvPr>
            <p:cNvSpPr txBox="1"/>
            <p:nvPr/>
          </p:nvSpPr>
          <p:spPr>
            <a:xfrm>
              <a:off x="5142715" y="3003449"/>
              <a:ext cx="7877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K = 11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C7207FDA-A495-492B-3570-2E1BF3706522}"/>
              </a:ext>
            </a:extLst>
          </p:cNvPr>
          <p:cNvSpPr txBox="1"/>
          <p:nvPr/>
        </p:nvSpPr>
        <p:spPr>
          <a:xfrm>
            <a:off x="6827520" y="163679"/>
            <a:ext cx="511983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Beta Release-</a:t>
            </a:r>
            <a:r>
              <a:rPr lang="en-US" sz="1800" dirty="0">
                <a:solidFill>
                  <a:schemeClr val="tx1"/>
                </a:solidFill>
                <a:effectLst/>
              </a:rPr>
              <a:t>Abdulrahman Ahmed</a:t>
            </a:r>
            <a:r>
              <a:rPr lang="en-US" dirty="0"/>
              <a:t> </a:t>
            </a:r>
            <a:r>
              <a:rPr lang="en-LB" dirty="0"/>
              <a:t>– </a:t>
            </a:r>
            <a:r>
              <a:rPr lang="en-US" sz="1800" dirty="0">
                <a:effectLst/>
              </a:rPr>
              <a:t>300327218</a:t>
            </a:r>
          </a:p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15A43D-FFDB-864C-DE82-2F5A9BCE2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/>
          <a:p>
            <a:fld id="{DBB2AB8C-5912-42DD-B55B-1D302D63209E}" type="slidenum">
              <a:rPr lang="en-US" sz="2000"/>
              <a:pPr/>
              <a:t>23</a:t>
            </a:fld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3378279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0"/>
      <p:bldP spid="15" grpId="0" animBg="1"/>
      <p:bldP spid="1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7BBCE979-B8FD-83CF-4B02-3947C48A95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Solutions 2</a:t>
            </a:r>
            <a:r>
              <a:rPr lang="en-US" sz="3600" dirty="0"/>
              <a:t>(</a:t>
            </a:r>
            <a:r>
              <a:rPr lang="en-US" sz="3200" dirty="0"/>
              <a:t>champion agglomerative model results</a:t>
            </a:r>
            <a:r>
              <a:rPr lang="en-US" sz="3600" dirty="0"/>
              <a:t>)</a:t>
            </a:r>
            <a:r>
              <a:rPr 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D78402-D27E-AFA0-5C6F-4963CB879AC0}"/>
              </a:ext>
            </a:extLst>
          </p:cNvPr>
          <p:cNvSpPr txBox="1"/>
          <p:nvPr/>
        </p:nvSpPr>
        <p:spPr>
          <a:xfrm rot="16200000">
            <a:off x="-345186" y="2348829"/>
            <a:ext cx="223860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T-SNE plot for the training dataset (actual label)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E5D19B8-3870-23F0-F552-E5CFFD686A5B}"/>
              </a:ext>
            </a:extLst>
          </p:cNvPr>
          <p:cNvSpPr txBox="1"/>
          <p:nvPr/>
        </p:nvSpPr>
        <p:spPr>
          <a:xfrm rot="16200000">
            <a:off x="-348812" y="4587431"/>
            <a:ext cx="223860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T-SNE plot for testing dataset </a:t>
            </a:r>
          </a:p>
          <a:p>
            <a:r>
              <a:rPr lang="en-US" sz="2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(actual label)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2E13CD2-FEC1-54DC-8E10-4EB6E129298B}"/>
              </a:ext>
            </a:extLst>
          </p:cNvPr>
          <p:cNvSpPr txBox="1"/>
          <p:nvPr/>
        </p:nvSpPr>
        <p:spPr>
          <a:xfrm rot="16200000">
            <a:off x="5587090" y="2433645"/>
            <a:ext cx="240823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T-SNE plot for prediction of training dataset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DE306B8-9D1A-1EAD-D8FA-BDF095FE1107}"/>
              </a:ext>
            </a:extLst>
          </p:cNvPr>
          <p:cNvSpPr txBox="1"/>
          <p:nvPr/>
        </p:nvSpPr>
        <p:spPr>
          <a:xfrm rot="16200000">
            <a:off x="5666574" y="4658549"/>
            <a:ext cx="223860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T-SNE plot for prediction of testing dataset</a:t>
            </a:r>
          </a:p>
        </p:txBody>
      </p:sp>
      <p:pic>
        <p:nvPicPr>
          <p:cNvPr id="3076" name="Picture 1">
            <a:extLst>
              <a:ext uri="{FF2B5EF4-FFF2-40B4-BE49-F238E27FC236}">
                <a16:creationId xmlns:a16="http://schemas.microsoft.com/office/drawing/2014/main" id="{44311184-FF19-5752-F096-1D5AE65034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316" y="1784685"/>
            <a:ext cx="4809501" cy="2191276"/>
          </a:xfrm>
          <a:prstGeom prst="rect">
            <a:avLst/>
          </a:prstGeom>
          <a:ln w="38100" cap="sq">
            <a:solidFill>
              <a:srgbClr val="8E4221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1">
            <a:extLst>
              <a:ext uri="{FF2B5EF4-FFF2-40B4-BE49-F238E27FC236}">
                <a16:creationId xmlns:a16="http://schemas.microsoft.com/office/drawing/2014/main" id="{E2BFD557-F70A-1F7D-2542-19A1C43B66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2"/>
          <a:stretch/>
        </p:blipFill>
        <p:spPr bwMode="auto">
          <a:xfrm>
            <a:off x="1293184" y="1785527"/>
            <a:ext cx="4890945" cy="2261552"/>
          </a:xfrm>
          <a:prstGeom prst="rect">
            <a:avLst/>
          </a:prstGeom>
          <a:ln w="38100" cap="sq">
            <a:solidFill>
              <a:srgbClr val="8E4221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1">
            <a:extLst>
              <a:ext uri="{FF2B5EF4-FFF2-40B4-BE49-F238E27FC236}">
                <a16:creationId xmlns:a16="http://schemas.microsoft.com/office/drawing/2014/main" id="{85C66390-5968-710F-C3CA-25632706C0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5036" y="4078850"/>
            <a:ext cx="4708843" cy="2206831"/>
          </a:xfrm>
          <a:prstGeom prst="rect">
            <a:avLst/>
          </a:prstGeom>
          <a:ln w="38100" cap="sq">
            <a:solidFill>
              <a:srgbClr val="8E4221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1">
            <a:extLst>
              <a:ext uri="{FF2B5EF4-FFF2-40B4-BE49-F238E27FC236}">
                <a16:creationId xmlns:a16="http://schemas.microsoft.com/office/drawing/2014/main" id="{B341CAA8-0492-EEE7-860D-028702889B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7770" y="4127409"/>
            <a:ext cx="4722990" cy="2165893"/>
          </a:xfrm>
          <a:prstGeom prst="rect">
            <a:avLst/>
          </a:prstGeom>
          <a:ln w="38100" cap="sq">
            <a:solidFill>
              <a:srgbClr val="8E4221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106885F-EDF3-7268-A4B8-C6BFB0824C32}"/>
              </a:ext>
            </a:extLst>
          </p:cNvPr>
          <p:cNvSpPr txBox="1"/>
          <p:nvPr/>
        </p:nvSpPr>
        <p:spPr>
          <a:xfrm>
            <a:off x="6827520" y="163679"/>
            <a:ext cx="511983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Beta Release-</a:t>
            </a:r>
            <a:r>
              <a:rPr lang="en-US" sz="1800" dirty="0">
                <a:solidFill>
                  <a:schemeClr val="tx1"/>
                </a:solidFill>
                <a:effectLst/>
              </a:rPr>
              <a:t>Abdulrahman Ahmed</a:t>
            </a:r>
            <a:r>
              <a:rPr lang="en-US" dirty="0"/>
              <a:t> </a:t>
            </a:r>
            <a:r>
              <a:rPr lang="en-LB" dirty="0"/>
              <a:t>– </a:t>
            </a:r>
            <a:r>
              <a:rPr lang="en-US" sz="1800" dirty="0">
                <a:effectLst/>
              </a:rPr>
              <a:t>300327218</a:t>
            </a:r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78DA8B-FDAC-4EFB-D406-7C0BE2EC1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/>
          <a:p>
            <a:fld id="{DBB2AB8C-5912-42DD-B55B-1D302D63209E}" type="slidenum">
              <a:rPr lang="en-US" sz="2000"/>
              <a:pPr/>
              <a:t>24</a:t>
            </a:fld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2745667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0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0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0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0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0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7BBCE979-B8FD-83CF-4B02-3947C48A95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Solutions 2</a:t>
            </a:r>
            <a:r>
              <a:rPr lang="en-US" sz="3600" dirty="0"/>
              <a:t>(</a:t>
            </a:r>
            <a:r>
              <a:rPr lang="en-US" sz="3200" dirty="0"/>
              <a:t>champion agglomerative model results</a:t>
            </a:r>
            <a:r>
              <a:rPr lang="en-US" sz="3600" dirty="0"/>
              <a:t>)</a:t>
            </a:r>
            <a:r>
              <a:rPr 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 </a:t>
            </a: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A9570E55-1F66-D9CE-F0B9-D392A145C6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7283198"/>
              </p:ext>
            </p:extLst>
          </p:nvPr>
        </p:nvGraphicFramePr>
        <p:xfrm>
          <a:off x="2279779" y="2381675"/>
          <a:ext cx="7632441" cy="37495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44147">
                  <a:extLst>
                    <a:ext uri="{9D8B030D-6E8A-4147-A177-3AD203B41FA5}">
                      <a16:colId xmlns:a16="http://schemas.microsoft.com/office/drawing/2014/main" val="1968126620"/>
                    </a:ext>
                  </a:extLst>
                </a:gridCol>
                <a:gridCol w="2544147">
                  <a:extLst>
                    <a:ext uri="{9D8B030D-6E8A-4147-A177-3AD203B41FA5}">
                      <a16:colId xmlns:a16="http://schemas.microsoft.com/office/drawing/2014/main" val="2365008338"/>
                    </a:ext>
                  </a:extLst>
                </a:gridCol>
                <a:gridCol w="2544147">
                  <a:extLst>
                    <a:ext uri="{9D8B030D-6E8A-4147-A177-3AD203B41FA5}">
                      <a16:colId xmlns:a16="http://schemas.microsoft.com/office/drawing/2014/main" val="3237009990"/>
                    </a:ext>
                  </a:extLst>
                </a:gridCol>
              </a:tblGrid>
              <a:tr h="732796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Evaluation metric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value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33625121"/>
                  </a:ext>
                </a:extLst>
              </a:tr>
              <a:tr h="754188">
                <a:tc rowSpan="2"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Training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kappa score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0.02303368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12002191"/>
                  </a:ext>
                </a:extLst>
              </a:tr>
              <a:tr h="754188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Silhouette score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00B050"/>
                          </a:solidFill>
                        </a:rPr>
                        <a:t>0.7005552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9471058"/>
                  </a:ext>
                </a:extLst>
              </a:tr>
              <a:tr h="754188">
                <a:tc rowSpan="2"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Testing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kappa score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0.00511996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98818339"/>
                  </a:ext>
                </a:extLst>
              </a:tr>
              <a:tr h="754188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Silhouette score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00B050"/>
                          </a:solidFill>
                        </a:rPr>
                        <a:t>0.63134602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81868456"/>
                  </a:ext>
                </a:extLst>
              </a:tr>
            </a:tbl>
          </a:graphicData>
        </a:graphic>
      </p:graphicFrame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D8AB02-E94F-E142-5294-740375D21539}"/>
              </a:ext>
            </a:extLst>
          </p:cNvPr>
          <p:cNvSpPr txBox="1">
            <a:spLocks/>
          </p:cNvSpPr>
          <p:nvPr/>
        </p:nvSpPr>
        <p:spPr>
          <a:xfrm>
            <a:off x="1183805" y="1710902"/>
            <a:ext cx="7127438" cy="670773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Champion model evaluation metrics (at k = 11 and linkage: ward):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D873BF-E7BB-8ADE-47FB-894061E14EBA}"/>
              </a:ext>
            </a:extLst>
          </p:cNvPr>
          <p:cNvSpPr txBox="1"/>
          <p:nvPr/>
        </p:nvSpPr>
        <p:spPr>
          <a:xfrm>
            <a:off x="6827520" y="163679"/>
            <a:ext cx="511983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Beta Release-</a:t>
            </a:r>
            <a:r>
              <a:rPr lang="en-US" sz="1800" dirty="0">
                <a:solidFill>
                  <a:schemeClr val="tx1"/>
                </a:solidFill>
                <a:effectLst/>
              </a:rPr>
              <a:t>Abdulrahman Ahmed</a:t>
            </a:r>
            <a:r>
              <a:rPr lang="en-US" dirty="0"/>
              <a:t> </a:t>
            </a:r>
            <a:r>
              <a:rPr lang="en-LB" dirty="0"/>
              <a:t>– </a:t>
            </a:r>
            <a:r>
              <a:rPr lang="en-US" sz="1800" dirty="0">
                <a:effectLst/>
              </a:rPr>
              <a:t>300327218</a:t>
            </a:r>
          </a:p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A4E562B-DF19-D918-91DD-169AC4FF02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/>
          <a:p>
            <a:fld id="{DBB2AB8C-5912-42DD-B55B-1D302D63209E}" type="slidenum">
              <a:rPr lang="en-US" sz="2000"/>
              <a:pPr/>
              <a:t>25</a:t>
            </a:fld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4140590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499C945-AB4F-18CD-B757-B7B16FF89E44}"/>
              </a:ext>
            </a:extLst>
          </p:cNvPr>
          <p:cNvSpPr txBox="1"/>
          <p:nvPr/>
        </p:nvSpPr>
        <p:spPr>
          <a:xfrm>
            <a:off x="2433320" y="5233499"/>
            <a:ext cx="73863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Structure of DBSCAN model for tabular dataset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791992C-B84F-0688-B8A9-84B9241719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Solutions 2 </a:t>
            </a:r>
            <a:r>
              <a:rPr lang="en-US" sz="3200" dirty="0"/>
              <a:t>(DBSCAN model)</a:t>
            </a:r>
            <a:r>
              <a:rPr 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95615A-50E0-9344-7C2C-92A2E3D3F9DC}"/>
              </a:ext>
            </a:extLst>
          </p:cNvPr>
          <p:cNvSpPr txBox="1"/>
          <p:nvPr/>
        </p:nvSpPr>
        <p:spPr>
          <a:xfrm>
            <a:off x="6827520" y="163679"/>
            <a:ext cx="511983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Beta Release-</a:t>
            </a:r>
            <a:r>
              <a:rPr lang="en-US" sz="1800" dirty="0">
                <a:solidFill>
                  <a:schemeClr val="tx1"/>
                </a:solidFill>
                <a:effectLst/>
              </a:rPr>
              <a:t>Abdulrahman Ahmed</a:t>
            </a:r>
            <a:r>
              <a:rPr lang="en-US" dirty="0"/>
              <a:t> </a:t>
            </a:r>
            <a:r>
              <a:rPr lang="en-LB" dirty="0"/>
              <a:t>– </a:t>
            </a:r>
            <a:r>
              <a:rPr lang="en-US" sz="1800" dirty="0">
                <a:effectLst/>
              </a:rPr>
              <a:t>300327218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4E647B-680A-0B16-628B-2CAC6FA658D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65"/>
          <a:stretch/>
        </p:blipFill>
        <p:spPr>
          <a:xfrm>
            <a:off x="373016" y="2508482"/>
            <a:ext cx="11445968" cy="2268791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8B39F8-773B-CA03-42EA-60A542046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/>
          <a:p>
            <a:fld id="{DBB2AB8C-5912-42DD-B55B-1D302D63209E}" type="slidenum">
              <a:rPr lang="en-US" sz="2000"/>
              <a:pPr/>
              <a:t>26</a:t>
            </a:fld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3805573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7BBCE979-B8FD-83CF-4B02-3947C48A95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Solutions 2</a:t>
            </a:r>
            <a:r>
              <a:rPr lang="en-US" sz="3600" dirty="0"/>
              <a:t>(</a:t>
            </a:r>
            <a:r>
              <a:rPr lang="en-US" sz="3200" dirty="0"/>
              <a:t>champion DBSCAN model results</a:t>
            </a:r>
            <a:r>
              <a:rPr lang="en-US" sz="3600" dirty="0"/>
              <a:t>)</a:t>
            </a:r>
            <a:r>
              <a:rPr 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E5D19B8-3870-23F0-F552-E5CFFD686A5B}"/>
              </a:ext>
            </a:extLst>
          </p:cNvPr>
          <p:cNvSpPr txBox="1"/>
          <p:nvPr/>
        </p:nvSpPr>
        <p:spPr>
          <a:xfrm>
            <a:off x="1479987" y="2003298"/>
            <a:ext cx="42956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Cluster distribution for training dataset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DE306B8-9D1A-1EAD-D8FA-BDF095FE1107}"/>
              </a:ext>
            </a:extLst>
          </p:cNvPr>
          <p:cNvSpPr txBox="1"/>
          <p:nvPr/>
        </p:nvSpPr>
        <p:spPr>
          <a:xfrm>
            <a:off x="7325009" y="2003298"/>
            <a:ext cx="41624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Cluster distribution for testing dataset</a:t>
            </a:r>
          </a:p>
        </p:txBody>
      </p:sp>
      <p:pic>
        <p:nvPicPr>
          <p:cNvPr id="6146" name="Picture 1">
            <a:extLst>
              <a:ext uri="{FF2B5EF4-FFF2-40B4-BE49-F238E27FC236}">
                <a16:creationId xmlns:a16="http://schemas.microsoft.com/office/drawing/2014/main" id="{5FE78DF6-5469-E022-AC07-5A14BA0F05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656" y="2768730"/>
            <a:ext cx="5197824" cy="2451570"/>
          </a:xfrm>
          <a:prstGeom prst="rect">
            <a:avLst/>
          </a:prstGeom>
          <a:ln w="38100" cap="sq">
            <a:solidFill>
              <a:srgbClr val="C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1">
            <a:extLst>
              <a:ext uri="{FF2B5EF4-FFF2-40B4-BE49-F238E27FC236}">
                <a16:creationId xmlns:a16="http://schemas.microsoft.com/office/drawing/2014/main" id="{2F7C5958-68A1-8BA2-A3CD-26BC971B80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2399" y="2714990"/>
            <a:ext cx="4162425" cy="2559050"/>
          </a:xfrm>
          <a:prstGeom prst="rect">
            <a:avLst/>
          </a:prstGeom>
          <a:ln w="38100" cap="sq">
            <a:solidFill>
              <a:srgbClr val="C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7E2E7D0-303F-00AD-6471-556ABC0CC3CE}"/>
              </a:ext>
            </a:extLst>
          </p:cNvPr>
          <p:cNvSpPr txBox="1"/>
          <p:nvPr/>
        </p:nvSpPr>
        <p:spPr>
          <a:xfrm>
            <a:off x="6827520" y="163679"/>
            <a:ext cx="511983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Beta Release-</a:t>
            </a:r>
            <a:r>
              <a:rPr lang="en-US" sz="1800" dirty="0">
                <a:solidFill>
                  <a:schemeClr val="tx1"/>
                </a:solidFill>
                <a:effectLst/>
              </a:rPr>
              <a:t>Abdulrahman Ahmed</a:t>
            </a:r>
            <a:r>
              <a:rPr lang="en-US" dirty="0"/>
              <a:t> </a:t>
            </a:r>
            <a:r>
              <a:rPr lang="en-LB" dirty="0"/>
              <a:t>– </a:t>
            </a:r>
            <a:r>
              <a:rPr lang="en-US" sz="1800" dirty="0">
                <a:effectLst/>
              </a:rPr>
              <a:t>300327218</a:t>
            </a:r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B90FFF-9F56-DF50-9935-02BFD38C98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/>
          <a:p>
            <a:fld id="{DBB2AB8C-5912-42DD-B55B-1D302D63209E}" type="slidenum">
              <a:rPr lang="en-US" sz="2000"/>
              <a:pPr/>
              <a:t>27</a:t>
            </a:fld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60080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1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1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7BBCE979-B8FD-83CF-4B02-3947C48A95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Solutions 2</a:t>
            </a:r>
            <a:r>
              <a:rPr lang="en-US" sz="3600" dirty="0"/>
              <a:t>(</a:t>
            </a:r>
            <a:r>
              <a:rPr lang="en-US" sz="3200" dirty="0"/>
              <a:t>champion DBSCAN model results</a:t>
            </a:r>
            <a:r>
              <a:rPr lang="en-US" sz="3600" dirty="0"/>
              <a:t>)</a:t>
            </a:r>
            <a:r>
              <a:rPr 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D78402-D27E-AFA0-5C6F-4963CB879AC0}"/>
              </a:ext>
            </a:extLst>
          </p:cNvPr>
          <p:cNvSpPr txBox="1"/>
          <p:nvPr/>
        </p:nvSpPr>
        <p:spPr>
          <a:xfrm rot="16200000">
            <a:off x="-345186" y="2348829"/>
            <a:ext cx="223860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T-SNE plot for the training dataset (actual label)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E5D19B8-3870-23F0-F552-E5CFFD686A5B}"/>
              </a:ext>
            </a:extLst>
          </p:cNvPr>
          <p:cNvSpPr txBox="1"/>
          <p:nvPr/>
        </p:nvSpPr>
        <p:spPr>
          <a:xfrm rot="16200000">
            <a:off x="-348812" y="4587431"/>
            <a:ext cx="223860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T-SNE plot for testing dataset</a:t>
            </a:r>
          </a:p>
          <a:p>
            <a:r>
              <a:rPr lang="en-US" sz="2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(actual label)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2E13CD2-FEC1-54DC-8E10-4EB6E129298B}"/>
              </a:ext>
            </a:extLst>
          </p:cNvPr>
          <p:cNvSpPr txBox="1"/>
          <p:nvPr/>
        </p:nvSpPr>
        <p:spPr>
          <a:xfrm rot="16200000">
            <a:off x="5587090" y="2433645"/>
            <a:ext cx="240823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T-SNE plot for prediction of training dataset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DE306B8-9D1A-1EAD-D8FA-BDF095FE1107}"/>
              </a:ext>
            </a:extLst>
          </p:cNvPr>
          <p:cNvSpPr txBox="1"/>
          <p:nvPr/>
        </p:nvSpPr>
        <p:spPr>
          <a:xfrm rot="16200000">
            <a:off x="5666574" y="4658549"/>
            <a:ext cx="223860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T-SNE plot for prediction of testing dataset</a:t>
            </a:r>
          </a:p>
        </p:txBody>
      </p:sp>
      <p:pic>
        <p:nvPicPr>
          <p:cNvPr id="7170" name="Picture 1">
            <a:extLst>
              <a:ext uri="{FF2B5EF4-FFF2-40B4-BE49-F238E27FC236}">
                <a16:creationId xmlns:a16="http://schemas.microsoft.com/office/drawing/2014/main" id="{2F3DB23A-5B02-5E80-E74E-EA2423102B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6423" y="1813714"/>
            <a:ext cx="4646040" cy="2236550"/>
          </a:xfrm>
          <a:prstGeom prst="rect">
            <a:avLst/>
          </a:prstGeom>
          <a:ln w="38100" cap="sq">
            <a:solidFill>
              <a:srgbClr val="C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Picture 1">
            <a:extLst>
              <a:ext uri="{FF2B5EF4-FFF2-40B4-BE49-F238E27FC236}">
                <a16:creationId xmlns:a16="http://schemas.microsoft.com/office/drawing/2014/main" id="{327A2CBE-E5AB-392B-11BF-6965E6488D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8814" y="1802161"/>
            <a:ext cx="4615629" cy="2244918"/>
          </a:xfrm>
          <a:prstGeom prst="rect">
            <a:avLst/>
          </a:prstGeom>
          <a:ln w="38100" cap="sq">
            <a:solidFill>
              <a:srgbClr val="C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1">
            <a:extLst>
              <a:ext uri="{FF2B5EF4-FFF2-40B4-BE49-F238E27FC236}">
                <a16:creationId xmlns:a16="http://schemas.microsoft.com/office/drawing/2014/main" id="{805F67A2-607C-DE67-7731-CEB1751311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2409" y="4169604"/>
            <a:ext cx="4557535" cy="2089118"/>
          </a:xfrm>
          <a:prstGeom prst="rect">
            <a:avLst/>
          </a:prstGeom>
          <a:ln w="38100" cap="sq">
            <a:solidFill>
              <a:srgbClr val="C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3" name="Picture 1">
            <a:extLst>
              <a:ext uri="{FF2B5EF4-FFF2-40B4-BE49-F238E27FC236}">
                <a16:creationId xmlns:a16="http://schemas.microsoft.com/office/drawing/2014/main" id="{763AA54D-791B-AF31-7B6E-8FB92876CE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9287" y="4173587"/>
            <a:ext cx="4414681" cy="2085135"/>
          </a:xfrm>
          <a:prstGeom prst="rect">
            <a:avLst/>
          </a:prstGeom>
          <a:ln w="38100" cap="sq">
            <a:solidFill>
              <a:srgbClr val="C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F74E209-7A71-557A-404F-CCDC96826550}"/>
              </a:ext>
            </a:extLst>
          </p:cNvPr>
          <p:cNvSpPr txBox="1"/>
          <p:nvPr/>
        </p:nvSpPr>
        <p:spPr>
          <a:xfrm>
            <a:off x="6827520" y="163679"/>
            <a:ext cx="511983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Beta Release-</a:t>
            </a:r>
            <a:r>
              <a:rPr lang="en-US" sz="1800" dirty="0">
                <a:solidFill>
                  <a:schemeClr val="tx1"/>
                </a:solidFill>
                <a:effectLst/>
              </a:rPr>
              <a:t>Abdulrahman Ahmed</a:t>
            </a:r>
            <a:r>
              <a:rPr lang="en-US" dirty="0"/>
              <a:t> </a:t>
            </a:r>
            <a:r>
              <a:rPr lang="en-LB" dirty="0"/>
              <a:t>– </a:t>
            </a:r>
            <a:r>
              <a:rPr lang="en-US" sz="1800" dirty="0">
                <a:effectLst/>
              </a:rPr>
              <a:t>300327218</a:t>
            </a:r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037104-C5D4-DEAF-3D01-DE09145B87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/>
          <a:p>
            <a:fld id="{DBB2AB8C-5912-42DD-B55B-1D302D63209E}" type="slidenum">
              <a:rPr lang="en-US" sz="2000"/>
              <a:pPr/>
              <a:t>28</a:t>
            </a:fld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3816246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1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71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71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71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71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71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24759-91DB-9681-ED68-9707E6CAF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Problem Definition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CEF8EFDD-AE75-F1F3-CB8D-40C1A466796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73958995"/>
              </p:ext>
            </p:extLst>
          </p:nvPr>
        </p:nvGraphicFramePr>
        <p:xfrm>
          <a:off x="1444689" y="2481941"/>
          <a:ext cx="9302622" cy="30231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0E4E5E3C-4C2B-533E-944F-7CD3879531C6}"/>
              </a:ext>
            </a:extLst>
          </p:cNvPr>
          <p:cNvSpPr txBox="1"/>
          <p:nvPr/>
        </p:nvSpPr>
        <p:spPr>
          <a:xfrm>
            <a:off x="7223760" y="163679"/>
            <a:ext cx="47235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Beta Release-</a:t>
            </a:r>
            <a:r>
              <a:rPr lang="en-US" sz="1800" dirty="0">
                <a:solidFill>
                  <a:schemeClr val="tx1"/>
                </a:solidFill>
                <a:effectLst/>
              </a:rPr>
              <a:t>Basma Abd-</a:t>
            </a:r>
            <a:r>
              <a:rPr lang="en-US" sz="1800" dirty="0" err="1">
                <a:solidFill>
                  <a:schemeClr val="tx1"/>
                </a:solidFill>
                <a:effectLst/>
              </a:rPr>
              <a:t>Elwahab</a:t>
            </a:r>
            <a:r>
              <a:rPr lang="en-US" dirty="0"/>
              <a:t> </a:t>
            </a:r>
            <a:r>
              <a:rPr lang="en-LB" dirty="0"/>
              <a:t>– </a:t>
            </a:r>
            <a:r>
              <a:rPr lang="en-US" sz="1800" dirty="0">
                <a:effectLst/>
              </a:rPr>
              <a:t>300327209</a:t>
            </a:r>
          </a:p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60485BE-7FDD-74D0-C91A-CD9EEF360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/>
          <a:p>
            <a:fld id="{DBB2AB8C-5912-42DD-B55B-1D302D63209E}" type="slidenum">
              <a:rPr lang="en-US" sz="2000"/>
              <a:pPr/>
              <a:t>2</a:t>
            </a:fld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896194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7BBCE979-B8FD-83CF-4B02-3947C48A95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Solutions 2</a:t>
            </a:r>
            <a:r>
              <a:rPr lang="en-US" sz="3600" dirty="0"/>
              <a:t>(</a:t>
            </a:r>
            <a:r>
              <a:rPr lang="en-US" sz="3200" dirty="0"/>
              <a:t>champion DBSCAN model results</a:t>
            </a:r>
            <a:r>
              <a:rPr lang="en-US" sz="3600" dirty="0"/>
              <a:t>)</a:t>
            </a:r>
            <a:r>
              <a:rPr 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D8AB02-E94F-E142-5294-740375D21539}"/>
              </a:ext>
            </a:extLst>
          </p:cNvPr>
          <p:cNvSpPr txBox="1">
            <a:spLocks/>
          </p:cNvSpPr>
          <p:nvPr/>
        </p:nvSpPr>
        <p:spPr>
          <a:xfrm>
            <a:off x="1183805" y="1710902"/>
            <a:ext cx="5174617" cy="670773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Champion model evaluation metrics (at k = 11):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8440810-70B9-8404-78C2-B43F85AF167A}"/>
              </a:ext>
            </a:extLst>
          </p:cNvPr>
          <p:cNvGrpSpPr/>
          <p:nvPr/>
        </p:nvGrpSpPr>
        <p:grpSpPr>
          <a:xfrm>
            <a:off x="8984286" y="1812508"/>
            <a:ext cx="2956109" cy="4152963"/>
            <a:chOff x="6633204" y="2014972"/>
            <a:chExt cx="2884020" cy="419190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168CCCB-988A-99DB-1796-B4724061FF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94164" y="2014972"/>
              <a:ext cx="2788926" cy="118468"/>
            </a:xfrm>
            <a:prstGeom prst="rect">
              <a:avLst/>
            </a:prstGeom>
          </p:spPr>
        </p:pic>
        <p:pic>
          <p:nvPicPr>
            <p:cNvPr id="4098" name="Picture 1">
              <a:extLst>
                <a:ext uri="{FF2B5EF4-FFF2-40B4-BE49-F238E27FC236}">
                  <a16:creationId xmlns:a16="http://schemas.microsoft.com/office/drawing/2014/main" id="{AAE32167-2848-3943-978A-A09BD6BE244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33204" y="2179797"/>
              <a:ext cx="2884020" cy="40270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aphicFrame>
        <p:nvGraphicFramePr>
          <p:cNvPr id="7" name="Table 2">
            <a:extLst>
              <a:ext uri="{FF2B5EF4-FFF2-40B4-BE49-F238E27FC236}">
                <a16:creationId xmlns:a16="http://schemas.microsoft.com/office/drawing/2014/main" id="{F226B801-2800-5161-C3B8-CC418FE816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0573134"/>
              </p:ext>
            </p:extLst>
          </p:nvPr>
        </p:nvGraphicFramePr>
        <p:xfrm>
          <a:off x="251605" y="2215924"/>
          <a:ext cx="7632441" cy="37495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44147">
                  <a:extLst>
                    <a:ext uri="{9D8B030D-6E8A-4147-A177-3AD203B41FA5}">
                      <a16:colId xmlns:a16="http://schemas.microsoft.com/office/drawing/2014/main" val="1968126620"/>
                    </a:ext>
                  </a:extLst>
                </a:gridCol>
                <a:gridCol w="2544147">
                  <a:extLst>
                    <a:ext uri="{9D8B030D-6E8A-4147-A177-3AD203B41FA5}">
                      <a16:colId xmlns:a16="http://schemas.microsoft.com/office/drawing/2014/main" val="2365008338"/>
                    </a:ext>
                  </a:extLst>
                </a:gridCol>
                <a:gridCol w="2544147">
                  <a:extLst>
                    <a:ext uri="{9D8B030D-6E8A-4147-A177-3AD203B41FA5}">
                      <a16:colId xmlns:a16="http://schemas.microsoft.com/office/drawing/2014/main" val="3237009990"/>
                    </a:ext>
                  </a:extLst>
                </a:gridCol>
              </a:tblGrid>
              <a:tr h="732796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Evaluation metric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value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33625121"/>
                  </a:ext>
                </a:extLst>
              </a:tr>
              <a:tr h="754188">
                <a:tc rowSpan="2"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Training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kappa score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0.159516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12002191"/>
                  </a:ext>
                </a:extLst>
              </a:tr>
              <a:tr h="754188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Silhouette score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00B050"/>
                          </a:solidFill>
                        </a:rPr>
                        <a:t>0.690042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9471058"/>
                  </a:ext>
                </a:extLst>
              </a:tr>
              <a:tr h="754188">
                <a:tc rowSpan="2"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Testing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kappa score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-0.061771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98818339"/>
                  </a:ext>
                </a:extLst>
              </a:tr>
              <a:tr h="754188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Silhouette score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0.5762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81868456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AFAF77B-7475-4B32-DBCA-53B4F56EFECE}"/>
              </a:ext>
            </a:extLst>
          </p:cNvPr>
          <p:cNvSpPr txBox="1"/>
          <p:nvPr/>
        </p:nvSpPr>
        <p:spPr>
          <a:xfrm>
            <a:off x="8984286" y="5965472"/>
            <a:ext cx="27963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Best DBSCAN parameters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C5D3787-11A7-737D-32B7-B1B0C2AE0BEB}"/>
              </a:ext>
            </a:extLst>
          </p:cNvPr>
          <p:cNvCxnSpPr>
            <a:cxnSpLocks/>
          </p:cNvCxnSpPr>
          <p:nvPr/>
        </p:nvCxnSpPr>
        <p:spPr>
          <a:xfrm>
            <a:off x="8399179" y="5779070"/>
            <a:ext cx="58510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B2927DC-86BC-3ABB-9F45-4111C984E223}"/>
              </a:ext>
            </a:extLst>
          </p:cNvPr>
          <p:cNvSpPr txBox="1"/>
          <p:nvPr/>
        </p:nvSpPr>
        <p:spPr>
          <a:xfrm>
            <a:off x="6827520" y="163679"/>
            <a:ext cx="511983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Beta Release-</a:t>
            </a:r>
            <a:r>
              <a:rPr lang="en-US" sz="1800" dirty="0">
                <a:solidFill>
                  <a:schemeClr val="tx1"/>
                </a:solidFill>
                <a:effectLst/>
              </a:rPr>
              <a:t>Abdulrahman Ahmed</a:t>
            </a:r>
            <a:r>
              <a:rPr lang="en-US" dirty="0"/>
              <a:t> </a:t>
            </a:r>
            <a:r>
              <a:rPr lang="en-LB" dirty="0"/>
              <a:t>– </a:t>
            </a:r>
            <a:r>
              <a:rPr lang="en-US" sz="1800" dirty="0">
                <a:effectLst/>
              </a:rPr>
              <a:t>300327218</a:t>
            </a:r>
          </a:p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C668262-DEFC-1F1F-2BD5-BF1086C8AA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/>
          <a:p>
            <a:fld id="{DBB2AB8C-5912-42DD-B55B-1D302D63209E}" type="slidenum">
              <a:rPr lang="en-US" sz="2000"/>
              <a:pPr/>
              <a:t>29</a:t>
            </a:fld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1661355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7BBCE979-B8FD-83CF-4B02-3947C48A95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Solutions 2</a:t>
            </a:r>
            <a:r>
              <a:rPr lang="en-US" sz="3600" dirty="0"/>
              <a:t>(</a:t>
            </a:r>
            <a:r>
              <a:rPr lang="en-US" sz="2800" dirty="0"/>
              <a:t>model architecture for beam forming selection</a:t>
            </a:r>
            <a:r>
              <a:rPr lang="en-US" sz="3600" dirty="0"/>
              <a:t>)</a:t>
            </a:r>
            <a:r>
              <a:rPr 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524F9C0-A4D0-6A4C-900E-BAF87EA7371A}"/>
              </a:ext>
            </a:extLst>
          </p:cNvPr>
          <p:cNvSpPr txBox="1"/>
          <p:nvPr/>
        </p:nvSpPr>
        <p:spPr>
          <a:xfrm>
            <a:off x="6827520" y="163679"/>
            <a:ext cx="511983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Beta Release-</a:t>
            </a:r>
            <a:r>
              <a:rPr lang="en-US" sz="1800" dirty="0">
                <a:solidFill>
                  <a:schemeClr val="tx1"/>
                </a:solidFill>
                <a:effectLst/>
              </a:rPr>
              <a:t>Abdulrahman Ahmed</a:t>
            </a:r>
            <a:r>
              <a:rPr lang="en-US" dirty="0"/>
              <a:t> </a:t>
            </a:r>
            <a:r>
              <a:rPr lang="en-LB" dirty="0"/>
              <a:t>– </a:t>
            </a:r>
            <a:r>
              <a:rPr lang="en-US" sz="1800" dirty="0">
                <a:effectLst/>
              </a:rPr>
              <a:t>300327218</a:t>
            </a:r>
          </a:p>
          <a:p>
            <a:endParaRPr lang="en-US" dirty="0"/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DE8CB13F-99BB-490C-BA3B-D09CACC3B3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3333" y="1860284"/>
            <a:ext cx="4610735" cy="3971925"/>
          </a:xfrm>
          <a:prstGeom prst="rect">
            <a:avLst/>
          </a:prstGeom>
          <a:ln w="38100" cap="sq">
            <a:solidFill>
              <a:srgbClr val="C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Picture 9" descr="Table&#10;&#10;Description automatically generated">
            <a:extLst>
              <a:ext uri="{FF2B5EF4-FFF2-40B4-BE49-F238E27FC236}">
                <a16:creationId xmlns:a16="http://schemas.microsoft.com/office/drawing/2014/main" id="{8C9A0A1E-7544-7A85-319D-59272CE27C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7933" y="1860284"/>
            <a:ext cx="4479316" cy="4405278"/>
          </a:xfrm>
          <a:prstGeom prst="rect">
            <a:avLst/>
          </a:prstGeom>
          <a:ln w="38100" cap="sq">
            <a:solidFill>
              <a:srgbClr val="C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584BB3-BC51-48D4-EB81-BAC471680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/>
          <a:p>
            <a:fld id="{DBB2AB8C-5912-42DD-B55B-1D302D63209E}" type="slidenum">
              <a:rPr lang="en-US" sz="2000"/>
              <a:pPr/>
              <a:t>30</a:t>
            </a:fld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2180378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24759-91DB-9681-ED68-9707E6CAF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Critical requirements 3 :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40B1430F-02F9-72A5-E2C7-2C87D31D63A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19626927"/>
              </p:ext>
            </p:extLst>
          </p:nvPr>
        </p:nvGraphicFramePr>
        <p:xfrm>
          <a:off x="1567542" y="2238772"/>
          <a:ext cx="8817429" cy="33969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EFCD5CBF-AEAF-844C-835A-C0DFE23EF42F}"/>
              </a:ext>
            </a:extLst>
          </p:cNvPr>
          <p:cNvSpPr txBox="1"/>
          <p:nvPr/>
        </p:nvSpPr>
        <p:spPr>
          <a:xfrm>
            <a:off x="7965440" y="163679"/>
            <a:ext cx="398191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Beta Release-</a:t>
            </a:r>
            <a:r>
              <a:rPr lang="en-US" sz="1800" dirty="0">
                <a:solidFill>
                  <a:schemeClr val="tx1"/>
                </a:solidFill>
                <a:effectLst/>
              </a:rPr>
              <a:t>Amir Youssef</a:t>
            </a:r>
            <a:r>
              <a:rPr lang="en-US" dirty="0"/>
              <a:t> </a:t>
            </a:r>
            <a:r>
              <a:rPr lang="en-LB" dirty="0"/>
              <a:t>– </a:t>
            </a:r>
            <a:r>
              <a:rPr lang="en-US" sz="1800" dirty="0">
                <a:effectLst/>
              </a:rPr>
              <a:t>300327205</a:t>
            </a:r>
          </a:p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47FC14-696F-EDF8-414E-CEA7EB3F3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/>
          <a:p>
            <a:fld id="{DBB2AB8C-5912-42DD-B55B-1D302D63209E}" type="slidenum">
              <a:rPr lang="en-US" sz="2000"/>
              <a:pPr/>
              <a:t>31</a:t>
            </a:fld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3051963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24759-91DB-9681-ED68-9707E6CAF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149" y="277272"/>
            <a:ext cx="11252718" cy="145075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Solutions 3</a:t>
            </a:r>
            <a:r>
              <a:rPr lang="en-US" sz="2800" dirty="0"/>
              <a:t>(One vs all method for multi class classification (failure data))</a:t>
            </a:r>
            <a:r>
              <a:rPr 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57547F-8C4A-10ED-1C64-CEBBCDA7F3F9}"/>
              </a:ext>
            </a:extLst>
          </p:cNvPr>
          <p:cNvSpPr txBox="1"/>
          <p:nvPr/>
        </p:nvSpPr>
        <p:spPr>
          <a:xfrm>
            <a:off x="7884161" y="181609"/>
            <a:ext cx="403630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Beta Release-</a:t>
            </a:r>
            <a:r>
              <a:rPr lang="en-US" sz="1800" dirty="0">
                <a:solidFill>
                  <a:schemeClr val="tx1"/>
                </a:solidFill>
                <a:effectLst/>
              </a:rPr>
              <a:t>Amir Youssef</a:t>
            </a:r>
            <a:r>
              <a:rPr lang="en-US" dirty="0"/>
              <a:t> </a:t>
            </a:r>
            <a:r>
              <a:rPr lang="en-LB" dirty="0"/>
              <a:t>–</a:t>
            </a:r>
            <a:r>
              <a:rPr lang="en-US" dirty="0"/>
              <a:t> </a:t>
            </a:r>
            <a:r>
              <a:rPr lang="en-US" sz="1800" dirty="0">
                <a:effectLst/>
              </a:rPr>
              <a:t>300327305</a:t>
            </a:r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0301F3E-66BB-6C47-E9DA-95F200B8D8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928" y="1911153"/>
            <a:ext cx="6463729" cy="374143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C371FA7-8C78-1CA1-1324-6C717DB51DF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9" t="1342" r="1272"/>
          <a:stretch/>
        </p:blipFill>
        <p:spPr bwMode="auto">
          <a:xfrm>
            <a:off x="8031206" y="2195161"/>
            <a:ext cx="3742207" cy="3173423"/>
          </a:xfrm>
          <a:prstGeom prst="rect">
            <a:avLst/>
          </a:prstGeom>
          <a:ln w="38100" cap="sq">
            <a:solidFill>
              <a:srgbClr val="C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AAEDFD9-1421-272E-5FE3-31C858CF2B76}"/>
              </a:ext>
            </a:extLst>
          </p:cNvPr>
          <p:cNvSpPr txBox="1"/>
          <p:nvPr/>
        </p:nvSpPr>
        <p:spPr>
          <a:xfrm>
            <a:off x="347358" y="5835717"/>
            <a:ext cx="73863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Structure of one vs all method for tabular dataset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9F344F5-CAC6-75D8-8F59-1DAD935D66DE}"/>
              </a:ext>
            </a:extLst>
          </p:cNvPr>
          <p:cNvSpPr txBox="1"/>
          <p:nvPr/>
        </p:nvSpPr>
        <p:spPr>
          <a:xfrm>
            <a:off x="8031205" y="5697217"/>
            <a:ext cx="37422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Confusion matrix of one vs all method on testing dataset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81B1FC-E076-B165-E28F-D1766A6F82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/>
          <a:p>
            <a:fld id="{DBB2AB8C-5912-42DD-B55B-1D302D63209E}" type="slidenum">
              <a:rPr lang="en-US" sz="2000"/>
              <a:pPr/>
              <a:t>32</a:t>
            </a:fld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3549406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24759-91DB-9681-ED68-9707E6CAF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9282" y="277272"/>
            <a:ext cx="11252718" cy="145075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Solutions 3</a:t>
            </a:r>
            <a:br>
              <a:rPr 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2800" dirty="0"/>
              <a:t>(GMM model in clustering modeling and evaluation for tabular data)</a:t>
            </a:r>
            <a:r>
              <a:rPr 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57547F-8C4A-10ED-1C64-CEBBCDA7F3F9}"/>
              </a:ext>
            </a:extLst>
          </p:cNvPr>
          <p:cNvSpPr txBox="1"/>
          <p:nvPr/>
        </p:nvSpPr>
        <p:spPr>
          <a:xfrm>
            <a:off x="7884161" y="181609"/>
            <a:ext cx="403630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Beta Release-</a:t>
            </a:r>
            <a:r>
              <a:rPr lang="en-US" sz="1800" dirty="0">
                <a:solidFill>
                  <a:schemeClr val="tx1"/>
                </a:solidFill>
                <a:effectLst/>
              </a:rPr>
              <a:t>Amir Youssef</a:t>
            </a:r>
            <a:r>
              <a:rPr lang="en-US" dirty="0"/>
              <a:t> </a:t>
            </a:r>
            <a:r>
              <a:rPr lang="en-LB" dirty="0"/>
              <a:t>–</a:t>
            </a:r>
            <a:r>
              <a:rPr lang="en-US" dirty="0"/>
              <a:t> </a:t>
            </a:r>
            <a:r>
              <a:rPr lang="en-US" sz="1800" dirty="0">
                <a:effectLst/>
              </a:rPr>
              <a:t>300327305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EABC71-EBB6-B674-5918-B732D5ADA8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340" y="2016949"/>
            <a:ext cx="5112716" cy="1675414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3503F60F-0FD2-6B37-18DB-C3A0EA7B2E43}"/>
              </a:ext>
            </a:extLst>
          </p:cNvPr>
          <p:cNvGrpSpPr/>
          <p:nvPr/>
        </p:nvGrpSpPr>
        <p:grpSpPr>
          <a:xfrm>
            <a:off x="7361852" y="1781704"/>
            <a:ext cx="4120071" cy="2085835"/>
            <a:chOff x="6978650" y="1823692"/>
            <a:chExt cx="4844358" cy="2545350"/>
          </a:xfrm>
        </p:grpSpPr>
        <p:pic>
          <p:nvPicPr>
            <p:cNvPr id="7" name="Picture 6" descr="Chart, line chart&#10;&#10;Description automatically generated">
              <a:extLst>
                <a:ext uri="{FF2B5EF4-FFF2-40B4-BE49-F238E27FC236}">
                  <a16:creationId xmlns:a16="http://schemas.microsoft.com/office/drawing/2014/main" id="{B5C186A0-C2B5-51C4-75AF-16560A77AF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4" t="577" r="-1"/>
            <a:stretch/>
          </p:blipFill>
          <p:spPr>
            <a:xfrm>
              <a:off x="6978650" y="1823692"/>
              <a:ext cx="4844358" cy="2545350"/>
            </a:xfrm>
            <a:prstGeom prst="rect">
              <a:avLst/>
            </a:prstGeom>
            <a:ln w="38100" cap="sq">
              <a:solidFill>
                <a:srgbClr val="C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FE450F75-0966-5A1A-6B04-5EA8FBBBFE8A}"/>
                </a:ext>
              </a:extLst>
            </p:cNvPr>
            <p:cNvSpPr/>
            <p:nvPr/>
          </p:nvSpPr>
          <p:spPr>
            <a:xfrm>
              <a:off x="9820721" y="1924922"/>
              <a:ext cx="195394" cy="247697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45441FE-8CD0-CB94-7059-248DAFB71B5F}"/>
                </a:ext>
              </a:extLst>
            </p:cNvPr>
            <p:cNvSpPr txBox="1"/>
            <p:nvPr/>
          </p:nvSpPr>
          <p:spPr>
            <a:xfrm>
              <a:off x="9644578" y="3512820"/>
              <a:ext cx="2128838" cy="45069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components = 11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737423F4-4ABB-E1C5-9B06-E07B1088ED5C}"/>
              </a:ext>
            </a:extLst>
          </p:cNvPr>
          <p:cNvSpPr txBox="1"/>
          <p:nvPr/>
        </p:nvSpPr>
        <p:spPr>
          <a:xfrm rot="16200000">
            <a:off x="-689230" y="2037055"/>
            <a:ext cx="22386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GMM model structure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E19142A-832D-243F-4CE8-FB4F23834B8B}"/>
              </a:ext>
            </a:extLst>
          </p:cNvPr>
          <p:cNvSpPr txBox="1"/>
          <p:nvPr/>
        </p:nvSpPr>
        <p:spPr>
          <a:xfrm rot="16200000">
            <a:off x="5484532" y="2308629"/>
            <a:ext cx="22386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Components vs silhouette score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01F6769-0104-AF2E-EF20-79C7C33CE4F9}"/>
              </a:ext>
            </a:extLst>
          </p:cNvPr>
          <p:cNvSpPr txBox="1"/>
          <p:nvPr/>
        </p:nvSpPr>
        <p:spPr>
          <a:xfrm rot="16200000">
            <a:off x="-651461" y="4718471"/>
            <a:ext cx="22386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Cluster distribution for training dataset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F1D5D93-F6A7-DDE5-7A16-DF8F400A72C6}"/>
              </a:ext>
            </a:extLst>
          </p:cNvPr>
          <p:cNvSpPr txBox="1"/>
          <p:nvPr/>
        </p:nvSpPr>
        <p:spPr>
          <a:xfrm rot="16200000">
            <a:off x="5484532" y="4776029"/>
            <a:ext cx="22386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Cluster distribution for testing dataset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E94718-0FCD-355F-8771-6669C53842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282" y="3903486"/>
            <a:ext cx="5112716" cy="2403662"/>
          </a:xfrm>
          <a:prstGeom prst="rect">
            <a:avLst/>
          </a:prstGeom>
          <a:ln w="38100" cap="sq">
            <a:solidFill>
              <a:srgbClr val="C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7F84C78-C2C3-A1F3-56EB-C96EE5AFF8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1145" y="3950494"/>
            <a:ext cx="4330054" cy="2356654"/>
          </a:xfrm>
          <a:prstGeom prst="rect">
            <a:avLst/>
          </a:prstGeom>
          <a:ln w="38100" cap="sq">
            <a:solidFill>
              <a:srgbClr val="C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BAD98A1-0597-932A-996D-7687A7F36EE8}"/>
              </a:ext>
            </a:extLst>
          </p:cNvPr>
          <p:cNvSpPr/>
          <p:nvPr/>
        </p:nvSpPr>
        <p:spPr>
          <a:xfrm>
            <a:off x="1019674" y="6040993"/>
            <a:ext cx="4906846" cy="2082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40E4887-0EF7-9479-D0D3-77225F9C0B50}"/>
              </a:ext>
            </a:extLst>
          </p:cNvPr>
          <p:cNvSpPr/>
          <p:nvPr/>
        </p:nvSpPr>
        <p:spPr>
          <a:xfrm rot="5400000">
            <a:off x="6824299" y="4995501"/>
            <a:ext cx="2292438" cy="2743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7018772B-5168-7550-36A5-0856D0A39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/>
          <a:p>
            <a:fld id="{DBB2AB8C-5912-42DD-B55B-1D302D63209E}" type="slidenum">
              <a:rPr lang="en-US" sz="2000"/>
              <a:pPr/>
              <a:t>33</a:t>
            </a:fld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1779014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  <p:bldP spid="19" grpId="0"/>
      <p:bldP spid="5" grpId="0" animBg="1"/>
      <p:bldP spid="9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24759-91DB-9681-ED68-9707E6CAF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9282" y="277272"/>
            <a:ext cx="11252718" cy="145075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Solutions 3</a:t>
            </a:r>
            <a:br>
              <a:rPr 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2800" dirty="0"/>
              <a:t>(</a:t>
            </a:r>
            <a:r>
              <a:rPr lang="en-US" sz="2800" kern="1200" dirty="0"/>
              <a:t>K-means model in clustering modeling and evaluation for tabular data</a:t>
            </a:r>
            <a:r>
              <a:rPr lang="en-US" sz="2800" dirty="0"/>
              <a:t>)</a:t>
            </a:r>
            <a:r>
              <a:rPr 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57547F-8C4A-10ED-1C64-CEBBCDA7F3F9}"/>
              </a:ext>
            </a:extLst>
          </p:cNvPr>
          <p:cNvSpPr txBox="1"/>
          <p:nvPr/>
        </p:nvSpPr>
        <p:spPr>
          <a:xfrm>
            <a:off x="7884161" y="181609"/>
            <a:ext cx="403630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Beta Release-</a:t>
            </a:r>
            <a:r>
              <a:rPr lang="en-US" sz="1800" dirty="0">
                <a:solidFill>
                  <a:schemeClr val="tx1"/>
                </a:solidFill>
                <a:effectLst/>
              </a:rPr>
              <a:t>Amir Youssef</a:t>
            </a:r>
            <a:r>
              <a:rPr lang="en-US" dirty="0"/>
              <a:t> </a:t>
            </a:r>
            <a:r>
              <a:rPr lang="en-LB" dirty="0"/>
              <a:t>–</a:t>
            </a:r>
            <a:r>
              <a:rPr lang="en-US" dirty="0"/>
              <a:t> </a:t>
            </a:r>
            <a:r>
              <a:rPr lang="en-US" sz="1800" dirty="0">
                <a:effectLst/>
              </a:rPr>
              <a:t>300327305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2400D0B-89A3-5C9F-FF22-5B9026B07E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282" y="1931437"/>
            <a:ext cx="5287351" cy="171602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C47391A-212A-A0BE-30B6-7224B502CE8A}"/>
              </a:ext>
            </a:extLst>
          </p:cNvPr>
          <p:cNvSpPr txBox="1"/>
          <p:nvPr/>
        </p:nvSpPr>
        <p:spPr>
          <a:xfrm rot="16200000">
            <a:off x="-651461" y="2208205"/>
            <a:ext cx="22386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K-means model structure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A54037-5B03-3159-C5D5-DE50922EFC0B}"/>
              </a:ext>
            </a:extLst>
          </p:cNvPr>
          <p:cNvSpPr txBox="1"/>
          <p:nvPr/>
        </p:nvSpPr>
        <p:spPr>
          <a:xfrm rot="16200000">
            <a:off x="5484532" y="2308629"/>
            <a:ext cx="22386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Components vs kappa score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5157869-63B5-49C5-851F-3AF2D5956F37}"/>
              </a:ext>
            </a:extLst>
          </p:cNvPr>
          <p:cNvSpPr txBox="1"/>
          <p:nvPr/>
        </p:nvSpPr>
        <p:spPr>
          <a:xfrm rot="16200000">
            <a:off x="-651461" y="4718471"/>
            <a:ext cx="22386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Cluster distribution for training dataset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24BC6D5-5178-48E5-EDD4-AAE99FB97721}"/>
              </a:ext>
            </a:extLst>
          </p:cNvPr>
          <p:cNvSpPr txBox="1"/>
          <p:nvPr/>
        </p:nvSpPr>
        <p:spPr>
          <a:xfrm rot="16200000">
            <a:off x="5484532" y="4776029"/>
            <a:ext cx="22386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Cluster distribution for testing dataset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CD11FE0-8543-30E2-8846-86B7A224A40E}"/>
              </a:ext>
            </a:extLst>
          </p:cNvPr>
          <p:cNvGrpSpPr/>
          <p:nvPr/>
        </p:nvGrpSpPr>
        <p:grpSpPr>
          <a:xfrm>
            <a:off x="7264080" y="1855298"/>
            <a:ext cx="4390659" cy="2155372"/>
            <a:chOff x="7180132" y="1851660"/>
            <a:chExt cx="4652842" cy="2305611"/>
          </a:xfrm>
        </p:grpSpPr>
        <p:pic>
          <p:nvPicPr>
            <p:cNvPr id="15" name="Picture 14" descr="Chart, line chart&#10;&#10;Description automatically generated">
              <a:extLst>
                <a:ext uri="{FF2B5EF4-FFF2-40B4-BE49-F238E27FC236}">
                  <a16:creationId xmlns:a16="http://schemas.microsoft.com/office/drawing/2014/main" id="{52D2AAD2-8BB8-7E66-325B-1AF653045F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99"/>
            <a:stretch/>
          </p:blipFill>
          <p:spPr>
            <a:xfrm>
              <a:off x="7180132" y="1851660"/>
              <a:ext cx="4430486" cy="2305611"/>
            </a:xfrm>
            <a:prstGeom prst="rect">
              <a:avLst/>
            </a:prstGeom>
            <a:ln w="38100" cap="sq">
              <a:solidFill>
                <a:srgbClr val="C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88213E14-26EB-67CE-6C8E-CC7A2155149A}"/>
                </a:ext>
              </a:extLst>
            </p:cNvPr>
            <p:cNvSpPr/>
            <p:nvPr/>
          </p:nvSpPr>
          <p:spPr>
            <a:xfrm>
              <a:off x="9783440" y="1909914"/>
              <a:ext cx="281056" cy="26635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A49391F-B591-5064-1AC5-CAE22126E8CB}"/>
                </a:ext>
              </a:extLst>
            </p:cNvPr>
            <p:cNvSpPr txBox="1"/>
            <p:nvPr/>
          </p:nvSpPr>
          <p:spPr>
            <a:xfrm>
              <a:off x="10565504" y="3299062"/>
              <a:ext cx="126747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K = 10</a:t>
              </a:r>
            </a:p>
          </p:txBody>
        </p:sp>
      </p:grp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A0647BCD-A228-360F-C60F-1743DCA45F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2085" y="4131949"/>
            <a:ext cx="3644388" cy="2155372"/>
          </a:xfrm>
          <a:prstGeom prst="rect">
            <a:avLst/>
          </a:prstGeom>
          <a:ln w="38100" cap="sq">
            <a:solidFill>
              <a:srgbClr val="C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17EE4A4-C8BB-08A2-105D-6BD6B84D212A}"/>
              </a:ext>
            </a:extLst>
          </p:cNvPr>
          <p:cNvSpPr/>
          <p:nvPr/>
        </p:nvSpPr>
        <p:spPr>
          <a:xfrm>
            <a:off x="7670046" y="6020672"/>
            <a:ext cx="3458964" cy="2286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8FBF4C5-79BE-E0C2-ABCF-2FB36F604945}"/>
              </a:ext>
            </a:extLst>
          </p:cNvPr>
          <p:cNvSpPr/>
          <p:nvPr/>
        </p:nvSpPr>
        <p:spPr>
          <a:xfrm>
            <a:off x="7670046" y="5095334"/>
            <a:ext cx="3458964" cy="2286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2B529E7-C15F-683B-3821-ED2A017CE5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0014" y="4064421"/>
            <a:ext cx="4386305" cy="2184852"/>
          </a:xfrm>
          <a:prstGeom prst="rect">
            <a:avLst/>
          </a:prstGeom>
          <a:ln w="38100" cap="sq">
            <a:solidFill>
              <a:srgbClr val="C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4C05C30-8C11-9130-E1F0-C558DFB53615}"/>
              </a:ext>
            </a:extLst>
          </p:cNvPr>
          <p:cNvSpPr/>
          <p:nvPr/>
        </p:nvSpPr>
        <p:spPr>
          <a:xfrm>
            <a:off x="1508760" y="5963114"/>
            <a:ext cx="4106820" cy="2286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05113E8-E427-E4B9-67F5-0691D7FB40C4}"/>
              </a:ext>
            </a:extLst>
          </p:cNvPr>
          <p:cNvSpPr/>
          <p:nvPr/>
        </p:nvSpPr>
        <p:spPr>
          <a:xfrm>
            <a:off x="1508760" y="5015670"/>
            <a:ext cx="4106820" cy="2286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358B824F-2364-45F6-33C4-939AC5C053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/>
          <a:p>
            <a:fld id="{DBB2AB8C-5912-42DD-B55B-1D302D63209E}" type="slidenum">
              <a:rPr lang="en-US" sz="2000"/>
              <a:pPr/>
              <a:t>34</a:t>
            </a:fld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3345978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1" grpId="0"/>
      <p:bldP spid="14" grpId="0"/>
      <p:bldP spid="4" grpId="0" animBg="1"/>
      <p:bldP spid="5" grpId="0" animBg="1"/>
      <p:bldP spid="12" grpId="0" animBg="1"/>
      <p:bldP spid="13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24759-91DB-9681-ED68-9707E6CAF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9282" y="277272"/>
            <a:ext cx="11252718" cy="145075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Solutions 3</a:t>
            </a:r>
            <a:br>
              <a:rPr 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2800" dirty="0"/>
              <a:t>(</a:t>
            </a:r>
            <a:r>
              <a:rPr lang="en-US" sz="2800" kern="1200" dirty="0"/>
              <a:t>Results of cluster 0 in classification modeling using XGboost</a:t>
            </a:r>
            <a:r>
              <a:rPr lang="en-US" sz="2800" dirty="0"/>
              <a:t>)</a:t>
            </a:r>
            <a:r>
              <a:rPr 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57547F-8C4A-10ED-1C64-CEBBCDA7F3F9}"/>
              </a:ext>
            </a:extLst>
          </p:cNvPr>
          <p:cNvSpPr txBox="1"/>
          <p:nvPr/>
        </p:nvSpPr>
        <p:spPr>
          <a:xfrm>
            <a:off x="7884161" y="181609"/>
            <a:ext cx="403630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Beta Release-</a:t>
            </a:r>
            <a:r>
              <a:rPr lang="en-US" sz="1800" dirty="0">
                <a:solidFill>
                  <a:schemeClr val="tx1"/>
                </a:solidFill>
                <a:effectLst/>
              </a:rPr>
              <a:t>Amir Youssef</a:t>
            </a:r>
            <a:r>
              <a:rPr lang="en-US" dirty="0"/>
              <a:t> </a:t>
            </a:r>
            <a:r>
              <a:rPr lang="en-LB" dirty="0"/>
              <a:t>–</a:t>
            </a:r>
            <a:r>
              <a:rPr lang="en-US" dirty="0"/>
              <a:t> </a:t>
            </a:r>
            <a:r>
              <a:rPr lang="en-US" sz="1800" dirty="0">
                <a:effectLst/>
              </a:rPr>
              <a:t>300327305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725AEB-F412-B287-0DB7-57352B1B3E80}"/>
              </a:ext>
            </a:extLst>
          </p:cNvPr>
          <p:cNvSpPr txBox="1"/>
          <p:nvPr/>
        </p:nvSpPr>
        <p:spPr>
          <a:xfrm>
            <a:off x="158621" y="5381346"/>
            <a:ext cx="34118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Classification reports for cluster 0 using XGboost model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FDC719-1A1A-4236-0633-AABDA6B289BC}"/>
              </a:ext>
            </a:extLst>
          </p:cNvPr>
          <p:cNvSpPr txBox="1"/>
          <p:nvPr/>
        </p:nvSpPr>
        <p:spPr>
          <a:xfrm>
            <a:off x="4200153" y="5442902"/>
            <a:ext cx="31710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Confusion matrix of cluster 0 using XGboost model in training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88474F4-9FE4-5CFE-E349-6198156ED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/>
          <a:p>
            <a:fld id="{DBB2AB8C-5912-42DD-B55B-1D302D63209E}" type="slidenum">
              <a:rPr lang="en-US" sz="2000"/>
              <a:pPr/>
              <a:t>35</a:t>
            </a:fld>
            <a:endParaRPr lang="en-US" sz="200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7BA7109-DE76-1358-19BF-E3B06BE024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605" y="2407299"/>
            <a:ext cx="3131525" cy="2586912"/>
          </a:xfrm>
          <a:prstGeom prst="rect">
            <a:avLst/>
          </a:prstGeom>
          <a:ln w="38100" cap="sq">
            <a:solidFill>
              <a:srgbClr val="8E4221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7B8E5CC-8A92-E756-4101-C39248EE03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4137" y="1841203"/>
            <a:ext cx="4010025" cy="3352800"/>
          </a:xfrm>
          <a:prstGeom prst="rect">
            <a:avLst/>
          </a:prstGeom>
          <a:ln w="38100" cap="sq">
            <a:solidFill>
              <a:srgbClr val="8E4221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6FB76B5-329A-21D5-E213-D0ADBCFDEA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7845" y="1841203"/>
            <a:ext cx="3705225" cy="3352800"/>
          </a:xfrm>
          <a:prstGeom prst="rect">
            <a:avLst/>
          </a:prstGeom>
          <a:ln w="38100" cap="sq">
            <a:solidFill>
              <a:srgbClr val="8E4221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3244DCC-46CB-4868-1DEE-BECDF78F19AE}"/>
              </a:ext>
            </a:extLst>
          </p:cNvPr>
          <p:cNvSpPr txBox="1"/>
          <p:nvPr/>
        </p:nvSpPr>
        <p:spPr>
          <a:xfrm>
            <a:off x="8314942" y="5442901"/>
            <a:ext cx="31710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Confusion matrix of cluster 0 using XGboost model in testing</a:t>
            </a:r>
          </a:p>
        </p:txBody>
      </p:sp>
    </p:spTree>
    <p:extLst>
      <p:ext uri="{BB962C8B-B14F-4D97-AF65-F5344CB8AC3E}">
        <p14:creationId xmlns:p14="http://schemas.microsoft.com/office/powerpoint/2010/main" val="1645348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2" grpId="0"/>
      <p:bldP spid="18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24759-91DB-9681-ED68-9707E6CAF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9282" y="277272"/>
            <a:ext cx="11252718" cy="145075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Solutions 3</a:t>
            </a:r>
            <a:br>
              <a:rPr 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2800" dirty="0"/>
              <a:t>(</a:t>
            </a:r>
            <a:r>
              <a:rPr lang="en-US" sz="2800" kern="1200" dirty="0"/>
              <a:t>K-means model for clustering modeling and evaluation for tabular data</a:t>
            </a:r>
            <a:r>
              <a:rPr lang="en-US" sz="2800" dirty="0"/>
              <a:t>)</a:t>
            </a:r>
            <a:r>
              <a:rPr 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57547F-8C4A-10ED-1C64-CEBBCDA7F3F9}"/>
              </a:ext>
            </a:extLst>
          </p:cNvPr>
          <p:cNvSpPr txBox="1"/>
          <p:nvPr/>
        </p:nvSpPr>
        <p:spPr>
          <a:xfrm>
            <a:off x="7884161" y="181609"/>
            <a:ext cx="403630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Beta Release-</a:t>
            </a:r>
            <a:r>
              <a:rPr lang="en-US" sz="1800" dirty="0">
                <a:solidFill>
                  <a:schemeClr val="tx1"/>
                </a:solidFill>
                <a:effectLst/>
              </a:rPr>
              <a:t>Amir Youssef</a:t>
            </a:r>
            <a:r>
              <a:rPr lang="en-US" dirty="0"/>
              <a:t> </a:t>
            </a:r>
            <a:r>
              <a:rPr lang="en-LB" dirty="0"/>
              <a:t>–</a:t>
            </a:r>
            <a:r>
              <a:rPr lang="en-US" dirty="0"/>
              <a:t> </a:t>
            </a:r>
            <a:r>
              <a:rPr lang="en-US" sz="1800" dirty="0">
                <a:effectLst/>
              </a:rPr>
              <a:t>300327305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2989C0-B15F-8572-FC90-88A42621A0F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0" t="-1" r="1763" b="2074"/>
          <a:stretch/>
        </p:blipFill>
        <p:spPr>
          <a:xfrm>
            <a:off x="821783" y="1939160"/>
            <a:ext cx="5218970" cy="3037954"/>
          </a:xfrm>
          <a:prstGeom prst="rect">
            <a:avLst/>
          </a:prstGeom>
          <a:ln w="38100" cap="sq">
            <a:solidFill>
              <a:srgbClr val="C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3E4CB37-7E67-D821-75FB-F0876BF345C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7"/>
          <a:stretch/>
        </p:blipFill>
        <p:spPr>
          <a:xfrm>
            <a:off x="6431281" y="1939160"/>
            <a:ext cx="5315267" cy="3037954"/>
          </a:xfrm>
          <a:prstGeom prst="rect">
            <a:avLst/>
          </a:prstGeom>
          <a:ln w="38100" cap="sq">
            <a:solidFill>
              <a:srgbClr val="C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8725AEB-F412-B287-0DB7-57352B1B3E80}"/>
              </a:ext>
            </a:extLst>
          </p:cNvPr>
          <p:cNvSpPr txBox="1"/>
          <p:nvPr/>
        </p:nvSpPr>
        <p:spPr>
          <a:xfrm>
            <a:off x="587830" y="5278056"/>
            <a:ext cx="53810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T-SNE plot of K-means model for training dataset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FDC719-1A1A-4236-0633-AABDA6B289BC}"/>
              </a:ext>
            </a:extLst>
          </p:cNvPr>
          <p:cNvSpPr txBox="1"/>
          <p:nvPr/>
        </p:nvSpPr>
        <p:spPr>
          <a:xfrm>
            <a:off x="6681438" y="5278056"/>
            <a:ext cx="48149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T-SNE </a:t>
            </a:r>
            <a:r>
              <a:rPr lang="en-US" sz="2000" dirty="0"/>
              <a:t>plot</a:t>
            </a:r>
            <a:r>
              <a:rPr lang="en-US" dirty="0"/>
              <a:t> of K-means model for testing dataset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88474F4-9FE4-5CFE-E349-6198156ED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/>
          <a:p>
            <a:fld id="{DBB2AB8C-5912-42DD-B55B-1D302D63209E}" type="slidenum">
              <a:rPr lang="en-US" sz="2000"/>
              <a:pPr/>
              <a:t>36</a:t>
            </a:fld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697609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24759-91DB-9681-ED68-9707E6CAF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9282" y="277272"/>
            <a:ext cx="11252718" cy="1450757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Solutions 3</a:t>
            </a:r>
            <a:br>
              <a:rPr 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2800" dirty="0"/>
              <a:t>(</a:t>
            </a:r>
            <a:r>
              <a:rPr lang="en-US" sz="2800" u="sng" dirty="0"/>
              <a:t>C</a:t>
            </a:r>
            <a:r>
              <a:rPr lang="en-US" sz="2800" u="sng" kern="1200" dirty="0"/>
              <a:t>lustering modeling</a:t>
            </a:r>
            <a:r>
              <a:rPr lang="en-US" sz="2800" kern="1200" dirty="0"/>
              <a:t> with K-means model combined with </a:t>
            </a:r>
            <a:r>
              <a:rPr lang="en-US" sz="2800" u="sng" kern="1200" dirty="0"/>
              <a:t>classification modeling</a:t>
            </a:r>
            <a:r>
              <a:rPr lang="en-US" sz="2800" kern="1200" dirty="0"/>
              <a:t> with XGboost model evaluation compared with cascaded modeling</a:t>
            </a:r>
            <a:r>
              <a:rPr lang="en-US" sz="2800" dirty="0"/>
              <a:t>)</a:t>
            </a:r>
            <a:r>
              <a:rPr 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57547F-8C4A-10ED-1C64-CEBBCDA7F3F9}"/>
              </a:ext>
            </a:extLst>
          </p:cNvPr>
          <p:cNvSpPr txBox="1"/>
          <p:nvPr/>
        </p:nvSpPr>
        <p:spPr>
          <a:xfrm>
            <a:off x="7884161" y="181609"/>
            <a:ext cx="403630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Beta Release-</a:t>
            </a:r>
            <a:r>
              <a:rPr lang="en-US" sz="1800" dirty="0">
                <a:solidFill>
                  <a:schemeClr val="tx1"/>
                </a:solidFill>
                <a:effectLst/>
              </a:rPr>
              <a:t>Amir Youssef</a:t>
            </a:r>
            <a:r>
              <a:rPr lang="en-US" dirty="0"/>
              <a:t> </a:t>
            </a:r>
            <a:r>
              <a:rPr lang="en-LB" dirty="0"/>
              <a:t>–</a:t>
            </a:r>
            <a:r>
              <a:rPr lang="en-US" dirty="0"/>
              <a:t> </a:t>
            </a:r>
            <a:r>
              <a:rPr lang="en-US" sz="1800" dirty="0">
                <a:effectLst/>
              </a:rPr>
              <a:t>300327305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725AEB-F412-B287-0DB7-57352B1B3E80}"/>
              </a:ext>
            </a:extLst>
          </p:cNvPr>
          <p:cNvSpPr txBox="1"/>
          <p:nvPr/>
        </p:nvSpPr>
        <p:spPr>
          <a:xfrm>
            <a:off x="121471" y="5509947"/>
            <a:ext cx="409613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Combined model classification report</a:t>
            </a:r>
          </a:p>
          <a:p>
            <a:pPr algn="ctr"/>
            <a:r>
              <a:rPr lang="en-US" sz="2000" dirty="0"/>
              <a:t>(Clustering + classification modeling)</a:t>
            </a:r>
          </a:p>
          <a:p>
            <a:pPr algn="ctr"/>
            <a:endParaRPr lang="en-US" sz="2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FDC719-1A1A-4236-0633-AABDA6B289BC}"/>
              </a:ext>
            </a:extLst>
          </p:cNvPr>
          <p:cNvSpPr txBox="1"/>
          <p:nvPr/>
        </p:nvSpPr>
        <p:spPr>
          <a:xfrm>
            <a:off x="4212774" y="5542349"/>
            <a:ext cx="40961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Combined confusion matrix</a:t>
            </a:r>
          </a:p>
          <a:p>
            <a:pPr algn="ctr"/>
            <a:r>
              <a:rPr lang="en-US" sz="2000" dirty="0"/>
              <a:t>(Clustering + classification modeling)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188167-3141-2D26-7040-C7C8DDA25E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10" y="2474567"/>
            <a:ext cx="4329401" cy="2009521"/>
          </a:xfrm>
          <a:prstGeom prst="rect">
            <a:avLst/>
          </a:prstGeom>
          <a:ln w="38100" cap="sq">
            <a:solidFill>
              <a:srgbClr val="C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D9EDCDD-D53B-6E87-0D07-1D31C6C51411}"/>
              </a:ext>
            </a:extLst>
          </p:cNvPr>
          <p:cNvSpPr txBox="1"/>
          <p:nvPr/>
        </p:nvSpPr>
        <p:spPr>
          <a:xfrm>
            <a:off x="8808097" y="5542349"/>
            <a:ext cx="30856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Combined confusion matrix</a:t>
            </a:r>
          </a:p>
          <a:p>
            <a:pPr algn="ctr"/>
            <a:r>
              <a:rPr lang="en-US" sz="2000" dirty="0"/>
              <a:t>(Cascaded modeling)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A51DC6C-6F56-F50D-5C27-030AD13FD498}"/>
              </a:ext>
            </a:extLst>
          </p:cNvPr>
          <p:cNvGrpSpPr/>
          <p:nvPr/>
        </p:nvGrpSpPr>
        <p:grpSpPr>
          <a:xfrm>
            <a:off x="4582288" y="2170048"/>
            <a:ext cx="3394423" cy="2974509"/>
            <a:chOff x="4712917" y="2170048"/>
            <a:chExt cx="3394423" cy="2974509"/>
          </a:xfrm>
        </p:grpSpPr>
        <p:pic>
          <p:nvPicPr>
            <p:cNvPr id="8" name="Picture 7" descr="Graphical user interface&#10;&#10;Description automatically generated with low confidence">
              <a:extLst>
                <a:ext uri="{FF2B5EF4-FFF2-40B4-BE49-F238E27FC236}">
                  <a16:creationId xmlns:a16="http://schemas.microsoft.com/office/drawing/2014/main" id="{12AA645D-026E-FE14-E2B7-BDADE9427A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7" t="1514" b="1835"/>
            <a:stretch/>
          </p:blipFill>
          <p:spPr>
            <a:xfrm>
              <a:off x="4712917" y="2170048"/>
              <a:ext cx="3394423" cy="2974509"/>
            </a:xfrm>
            <a:prstGeom prst="rect">
              <a:avLst/>
            </a:prstGeom>
            <a:ln w="38100" cap="sq">
              <a:solidFill>
                <a:srgbClr val="C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386559B5-3055-9BE4-07DD-1B388EFCE5CC}"/>
                </a:ext>
              </a:extLst>
            </p:cNvPr>
            <p:cNvSpPr/>
            <p:nvPr/>
          </p:nvSpPr>
          <p:spPr>
            <a:xfrm>
              <a:off x="6096000" y="2397967"/>
              <a:ext cx="360784" cy="466531"/>
            </a:xfrm>
            <a:prstGeom prst="ellips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21BD104A-7EC3-31AC-9FD0-D3CE354AED4D}"/>
                </a:ext>
              </a:extLst>
            </p:cNvPr>
            <p:cNvSpPr/>
            <p:nvPr/>
          </p:nvSpPr>
          <p:spPr>
            <a:xfrm>
              <a:off x="5138057" y="3345939"/>
              <a:ext cx="360784" cy="466531"/>
            </a:xfrm>
            <a:prstGeom prst="ellips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C5668A3-F14A-C475-1AB4-480F495C044D}"/>
              </a:ext>
            </a:extLst>
          </p:cNvPr>
          <p:cNvGrpSpPr/>
          <p:nvPr/>
        </p:nvGrpSpPr>
        <p:grpSpPr>
          <a:xfrm>
            <a:off x="8397546" y="2170047"/>
            <a:ext cx="3673151" cy="2974510"/>
            <a:chOff x="8462863" y="2139775"/>
            <a:chExt cx="3607834" cy="3004782"/>
          </a:xfrm>
        </p:grpSpPr>
        <p:pic>
          <p:nvPicPr>
            <p:cNvPr id="3" name="Picture 2" descr="A picture containing chart&#10;&#10;Description automatically generated">
              <a:extLst>
                <a:ext uri="{FF2B5EF4-FFF2-40B4-BE49-F238E27FC236}">
                  <a16:creationId xmlns:a16="http://schemas.microsoft.com/office/drawing/2014/main" id="{D9121534-7887-82CB-EF11-3C0107E847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753" t="1373" r="3810" b="2248"/>
            <a:stretch/>
          </p:blipFill>
          <p:spPr>
            <a:xfrm>
              <a:off x="8462863" y="2139775"/>
              <a:ext cx="3607834" cy="3004782"/>
            </a:xfrm>
            <a:prstGeom prst="rect">
              <a:avLst/>
            </a:prstGeom>
            <a:ln w="38100" cap="sq">
              <a:solidFill>
                <a:srgbClr val="C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B5695A73-A310-3E9B-BE6B-A62A1F6863E6}"/>
                </a:ext>
              </a:extLst>
            </p:cNvPr>
            <p:cNvSpPr/>
            <p:nvPr/>
          </p:nvSpPr>
          <p:spPr>
            <a:xfrm>
              <a:off x="9962159" y="2207372"/>
              <a:ext cx="360784" cy="466531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98CE215-723F-2627-9A85-6DA4A3849397}"/>
                </a:ext>
              </a:extLst>
            </p:cNvPr>
            <p:cNvSpPr/>
            <p:nvPr/>
          </p:nvSpPr>
          <p:spPr>
            <a:xfrm>
              <a:off x="8957561" y="3227520"/>
              <a:ext cx="360784" cy="466531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94CAE54-65F2-D76E-06CF-7DB9DF873A9D}"/>
              </a:ext>
            </a:extLst>
          </p:cNvPr>
          <p:cNvCxnSpPr>
            <a:cxnSpLocks/>
          </p:cNvCxnSpPr>
          <p:nvPr/>
        </p:nvCxnSpPr>
        <p:spPr>
          <a:xfrm>
            <a:off x="8243402" y="1734817"/>
            <a:ext cx="0" cy="46278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A471FFED-4447-2099-422F-ED23454259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/>
          <a:p>
            <a:fld id="{DBB2AB8C-5912-42DD-B55B-1D302D63209E}" type="slidenum">
              <a:rPr lang="en-US" sz="2000"/>
              <a:pPr/>
              <a:t>37</a:t>
            </a:fld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1049379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2" grpId="0"/>
      <p:bldP spid="4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24759-91DB-9681-ED68-9707E6CAF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Critical requirements 4: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0DA0495A-921E-4023-B9D9-6C2BF7AB8F0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67867043"/>
              </p:ext>
            </p:extLst>
          </p:nvPr>
        </p:nvGraphicFramePr>
        <p:xfrm>
          <a:off x="1474236" y="2201450"/>
          <a:ext cx="9255968" cy="34995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F48C625-FCA2-0E98-E741-160C4FF81336}"/>
              </a:ext>
            </a:extLst>
          </p:cNvPr>
          <p:cNvSpPr txBox="1"/>
          <p:nvPr/>
        </p:nvSpPr>
        <p:spPr>
          <a:xfrm>
            <a:off x="7071360" y="163679"/>
            <a:ext cx="487599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Beta Release-</a:t>
            </a:r>
            <a:r>
              <a:rPr lang="en-US" sz="1800" dirty="0" err="1">
                <a:solidFill>
                  <a:schemeClr val="tx1"/>
                </a:solidFill>
                <a:effectLst/>
              </a:rPr>
              <a:t>Abdelrhman</a:t>
            </a:r>
            <a:r>
              <a:rPr lang="en-US" sz="1800" dirty="0">
                <a:solidFill>
                  <a:schemeClr val="tx1"/>
                </a:solidFill>
                <a:effectLst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</a:rPr>
              <a:t>Rezkallah</a:t>
            </a:r>
            <a:r>
              <a:rPr lang="en-US" dirty="0"/>
              <a:t> </a:t>
            </a:r>
            <a:r>
              <a:rPr lang="en-LB" dirty="0"/>
              <a:t>– </a:t>
            </a:r>
            <a:r>
              <a:rPr lang="en-US" sz="1800" dirty="0">
                <a:effectLst/>
              </a:rPr>
              <a:t>300327290</a:t>
            </a:r>
          </a:p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E848A1B-1ADF-8C0E-45DD-E86680D683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/>
          <a:p>
            <a:fld id="{DBB2AB8C-5912-42DD-B55B-1D302D63209E}" type="slidenum">
              <a:rPr lang="en-US" sz="2000"/>
              <a:pPr/>
              <a:t>38</a:t>
            </a:fld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2982483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AsOne/>
      </p:bldGraphic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24759-91DB-9681-ED68-9707E6CAF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248744" cy="1450757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Problem Definition 1 </a:t>
            </a:r>
            <a:r>
              <a:rPr lang="en-US" sz="2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</a:t>
            </a:r>
            <a:r>
              <a:rPr lang="en-US" sz="2800" dirty="0"/>
              <a:t>Failure </a:t>
            </a:r>
            <a:r>
              <a:rPr lang="en-US" sz="2800" dirty="0">
                <a:solidFill>
                  <a:schemeClr val="tx1"/>
                </a:solidFill>
              </a:rPr>
              <a:t>detection and classification</a:t>
            </a:r>
            <a:r>
              <a:rPr lang="en-US" sz="2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</a:t>
            </a:r>
            <a:endParaRPr lang="en-US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925B3CD-2EB4-A986-52C9-7F2C358EACA7}"/>
              </a:ext>
            </a:extLst>
          </p:cNvPr>
          <p:cNvSpPr txBox="1"/>
          <p:nvPr/>
        </p:nvSpPr>
        <p:spPr>
          <a:xfrm>
            <a:off x="3246068" y="5827327"/>
            <a:ext cx="57608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Failure detection and classification input and output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EA26D9-BD00-35A5-3DF3-D8FC636CDE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39424" y="1978090"/>
            <a:ext cx="2252576" cy="31425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u="sng" dirty="0">
                <a:solidFill>
                  <a:schemeClr val="bg2">
                    <a:lumMod val="10000"/>
                  </a:schemeClr>
                </a:solidFill>
              </a:rPr>
              <a:t>Possible Outputs: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B050"/>
                </a:solidFill>
              </a:rPr>
              <a:t>Normal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FF0000"/>
                </a:solidFill>
              </a:rPr>
              <a:t>bridge-</a:t>
            </a:r>
            <a:r>
              <a:rPr lang="en-US" dirty="0" err="1">
                <a:solidFill>
                  <a:srgbClr val="FF0000"/>
                </a:solidFill>
              </a:rPr>
              <a:t>delif</a:t>
            </a:r>
            <a:endParaRPr lang="en-US" dirty="0">
              <a:solidFill>
                <a:srgbClr val="FF0000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FF0000"/>
                </a:solidFill>
              </a:rPr>
              <a:t>memory-stress-start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FF0000"/>
                </a:solidFill>
              </a:rPr>
              <a:t>interface-loss-start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FF0000"/>
                </a:solidFill>
              </a:rPr>
              <a:t>interface-down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 err="1">
                <a:solidFill>
                  <a:srgbClr val="FF0000"/>
                </a:solidFill>
              </a:rPr>
              <a:t>vcpu</a:t>
            </a:r>
            <a:r>
              <a:rPr lang="en-US" dirty="0">
                <a:solidFill>
                  <a:srgbClr val="FF0000"/>
                </a:solidFill>
              </a:rPr>
              <a:t>-overload-start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2B9C20-57BC-3007-D85E-3947B331D2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16" y="1761308"/>
            <a:ext cx="9925008" cy="404207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60A16DB-DCB2-98D2-2912-9B5FDD5F4583}"/>
              </a:ext>
            </a:extLst>
          </p:cNvPr>
          <p:cNvSpPr txBox="1"/>
          <p:nvPr/>
        </p:nvSpPr>
        <p:spPr>
          <a:xfrm>
            <a:off x="7223760" y="163679"/>
            <a:ext cx="47235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Beta Release-</a:t>
            </a:r>
            <a:r>
              <a:rPr lang="en-US" sz="1800" dirty="0">
                <a:solidFill>
                  <a:schemeClr val="tx1"/>
                </a:solidFill>
                <a:effectLst/>
              </a:rPr>
              <a:t>Basma Abd-</a:t>
            </a:r>
            <a:r>
              <a:rPr lang="en-US" sz="1800" dirty="0" err="1">
                <a:solidFill>
                  <a:schemeClr val="tx1"/>
                </a:solidFill>
                <a:effectLst/>
              </a:rPr>
              <a:t>Elwahab</a:t>
            </a:r>
            <a:r>
              <a:rPr lang="en-US" dirty="0"/>
              <a:t> </a:t>
            </a:r>
            <a:r>
              <a:rPr lang="en-LB" dirty="0"/>
              <a:t>– </a:t>
            </a:r>
            <a:r>
              <a:rPr lang="en-US" sz="1800" dirty="0">
                <a:effectLst/>
              </a:rPr>
              <a:t>300327209</a:t>
            </a:r>
          </a:p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3EBB257-E616-AA6D-CD55-F332D417E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/>
          <a:p>
            <a:fld id="{DBB2AB8C-5912-42DD-B55B-1D302D63209E}" type="slidenum">
              <a:rPr lang="en-US" sz="2000"/>
              <a:pPr/>
              <a:t>3</a:t>
            </a:fld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216769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3" grpId="0" uiExpand="1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24759-91DB-9681-ED68-9707E6CAF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Solutions 4 </a:t>
            </a:r>
            <a:br>
              <a:rPr 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2800" dirty="0"/>
              <a:t>(Model training of beam forming selection):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52D6AA-D927-6622-6E24-BE4B11468ACF}"/>
              </a:ext>
            </a:extLst>
          </p:cNvPr>
          <p:cNvSpPr txBox="1"/>
          <p:nvPr/>
        </p:nvSpPr>
        <p:spPr>
          <a:xfrm>
            <a:off x="7071360" y="163679"/>
            <a:ext cx="487599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Beta Release-</a:t>
            </a:r>
            <a:r>
              <a:rPr lang="en-US" sz="1800" dirty="0" err="1">
                <a:solidFill>
                  <a:schemeClr val="tx1"/>
                </a:solidFill>
                <a:effectLst/>
              </a:rPr>
              <a:t>Abdelrhman</a:t>
            </a:r>
            <a:r>
              <a:rPr lang="en-US" sz="1800" dirty="0">
                <a:solidFill>
                  <a:schemeClr val="tx1"/>
                </a:solidFill>
                <a:effectLst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</a:rPr>
              <a:t>Rezkallah</a:t>
            </a:r>
            <a:r>
              <a:rPr lang="en-US" dirty="0"/>
              <a:t> </a:t>
            </a:r>
            <a:r>
              <a:rPr lang="en-LB" dirty="0"/>
              <a:t>– </a:t>
            </a:r>
            <a:r>
              <a:rPr lang="en-US" sz="1800" dirty="0">
                <a:effectLst/>
              </a:rPr>
              <a:t>300327290</a:t>
            </a:r>
          </a:p>
          <a:p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9D33CB8-9B15-A853-4E2A-69CD6F0656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121" b="16229"/>
          <a:stretch/>
        </p:blipFill>
        <p:spPr>
          <a:xfrm>
            <a:off x="3979467" y="1841623"/>
            <a:ext cx="2928584" cy="345233"/>
          </a:xfrm>
          <a:prstGeom prst="rect">
            <a:avLst/>
          </a:prstGeom>
        </p:spPr>
      </p:pic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FFBF945F-E072-C51A-7787-37A88CB5E330}"/>
              </a:ext>
            </a:extLst>
          </p:cNvPr>
          <p:cNvSpPr txBox="1">
            <a:spLocks/>
          </p:cNvSpPr>
          <p:nvPr/>
        </p:nvSpPr>
        <p:spPr>
          <a:xfrm>
            <a:off x="1183805" y="1710902"/>
            <a:ext cx="3108277" cy="49461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Shape of  input Lidar data:</a:t>
            </a:r>
          </a:p>
        </p:txBody>
      </p:sp>
      <p:graphicFrame>
        <p:nvGraphicFramePr>
          <p:cNvPr id="19" name="Table 2">
            <a:extLst>
              <a:ext uri="{FF2B5EF4-FFF2-40B4-BE49-F238E27FC236}">
                <a16:creationId xmlns:a16="http://schemas.microsoft.com/office/drawing/2014/main" id="{2F90948D-E0CC-A2D0-D947-92523AA27A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6796044"/>
              </p:ext>
            </p:extLst>
          </p:nvPr>
        </p:nvGraphicFramePr>
        <p:xfrm>
          <a:off x="691158" y="2145012"/>
          <a:ext cx="11276797" cy="40830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65120">
                  <a:extLst>
                    <a:ext uri="{9D8B030D-6E8A-4147-A177-3AD203B41FA5}">
                      <a16:colId xmlns:a16="http://schemas.microsoft.com/office/drawing/2014/main" val="2365008338"/>
                    </a:ext>
                  </a:extLst>
                </a:gridCol>
                <a:gridCol w="8411677">
                  <a:extLst>
                    <a:ext uri="{9D8B030D-6E8A-4147-A177-3AD203B41FA5}">
                      <a16:colId xmlns:a16="http://schemas.microsoft.com/office/drawing/2014/main" val="3237009990"/>
                    </a:ext>
                  </a:extLst>
                </a:gridCol>
              </a:tblGrid>
              <a:tr h="54655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Training parameter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value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33625121"/>
                  </a:ext>
                </a:extLst>
              </a:tr>
              <a:tr h="56250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Optimizer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Adam(</a:t>
                      </a:r>
                      <a:r>
                        <a:rPr lang="en-US" sz="20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lr</a:t>
                      </a:r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=1e-3, epsilon=1e-8)</a:t>
                      </a:r>
                      <a:endParaRPr 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12002191"/>
                  </a:ext>
                </a:extLst>
              </a:tr>
              <a:tr h="56250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Schedular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0.690042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9471058"/>
                  </a:ext>
                </a:extLst>
              </a:tr>
              <a:tr h="56250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Callback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tf.keras.callbacks.LearningRateScheduler</a:t>
                      </a:r>
                      <a:endParaRPr 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03103273"/>
                  </a:ext>
                </a:extLst>
              </a:tr>
              <a:tr h="72396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Loss function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/>
                        <a:t>lambda </a:t>
                      </a:r>
                      <a:r>
                        <a:rPr lang="en-US" sz="2000" dirty="0" err="1"/>
                        <a:t>y_true</a:t>
                      </a:r>
                      <a:r>
                        <a:rPr lang="en-US" sz="2000" dirty="0"/>
                        <a:t>, </a:t>
                      </a:r>
                      <a:r>
                        <a:rPr lang="en-US" sz="2000" dirty="0" err="1"/>
                        <a:t>y_pred</a:t>
                      </a:r>
                      <a:r>
                        <a:rPr lang="en-US" sz="2000" dirty="0"/>
                        <a:t>: -</a:t>
                      </a:r>
                      <a:r>
                        <a:rPr lang="en-US" sz="2000" dirty="0" err="1"/>
                        <a:t>tf.reduce_sum</a:t>
                      </a:r>
                      <a:r>
                        <a:rPr lang="en-US" sz="2000" dirty="0"/>
                        <a:t>(</a:t>
                      </a:r>
                      <a:r>
                        <a:rPr lang="en-US" sz="2000" dirty="0" err="1"/>
                        <a:t>tf.reduce_mean</a:t>
                      </a:r>
                      <a:r>
                        <a:rPr lang="en-US" sz="2000" dirty="0"/>
                        <a:t>(</a:t>
                      </a:r>
                      <a:r>
                        <a:rPr lang="en-US" sz="2000" dirty="0" err="1"/>
                        <a:t>y_true</a:t>
                      </a:r>
                      <a:r>
                        <a:rPr lang="en-US" sz="2000" dirty="0"/>
                        <a:t>[</a:t>
                      </a:r>
                      <a:r>
                        <a:rPr lang="en-US" sz="2000" dirty="0" err="1"/>
                        <a:t>y_pred</a:t>
                      </a:r>
                      <a:r>
                        <a:rPr lang="en-US" sz="2000" dirty="0"/>
                        <a:t>&gt;0] * tf.math.log(</a:t>
                      </a:r>
                      <a:r>
                        <a:rPr lang="en-US" sz="2000" dirty="0" err="1"/>
                        <a:t>y_pred</a:t>
                      </a:r>
                      <a:r>
                        <a:rPr lang="en-US" sz="2000" dirty="0"/>
                        <a:t>[</a:t>
                      </a:r>
                      <a:r>
                        <a:rPr lang="en-US" sz="2000" dirty="0" err="1"/>
                        <a:t>y_pred</a:t>
                      </a:r>
                      <a:r>
                        <a:rPr lang="en-US" sz="2000" dirty="0"/>
                        <a:t>&gt;0]), axis=0))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01629517"/>
                  </a:ext>
                </a:extLst>
              </a:tr>
              <a:tr h="56250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Batch size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10366671"/>
                  </a:ext>
                </a:extLst>
              </a:tr>
              <a:tr h="56250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Epochs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89093719"/>
                  </a:ext>
                </a:extLst>
              </a:tr>
            </a:tbl>
          </a:graphicData>
        </a:graphic>
      </p:graphicFrame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E3F3A1-A726-C807-28FC-DF74EED27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/>
          <a:p>
            <a:fld id="{DBB2AB8C-5912-42DD-B55B-1D302D63209E}" type="slidenum">
              <a:rPr lang="en-US" sz="2000"/>
              <a:pPr/>
              <a:t>39</a:t>
            </a:fld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3133102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uiExpand="1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24759-91DB-9681-ED68-9707E6CAF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Solutions 4 </a:t>
            </a:r>
            <a:br>
              <a:rPr 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2800" dirty="0"/>
              <a:t>(Model evaluation of beam forming selection):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52D6AA-D927-6622-6E24-BE4B11468ACF}"/>
              </a:ext>
            </a:extLst>
          </p:cNvPr>
          <p:cNvSpPr txBox="1"/>
          <p:nvPr/>
        </p:nvSpPr>
        <p:spPr>
          <a:xfrm>
            <a:off x="7071360" y="163679"/>
            <a:ext cx="487599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Beta Release-</a:t>
            </a:r>
            <a:r>
              <a:rPr lang="en-US" sz="1800" dirty="0" err="1">
                <a:solidFill>
                  <a:schemeClr val="tx1"/>
                </a:solidFill>
                <a:effectLst/>
              </a:rPr>
              <a:t>Abdelrhman</a:t>
            </a:r>
            <a:r>
              <a:rPr lang="en-US" sz="1800" dirty="0">
                <a:solidFill>
                  <a:schemeClr val="tx1"/>
                </a:solidFill>
                <a:effectLst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</a:rPr>
              <a:t>Rezkallah</a:t>
            </a:r>
            <a:r>
              <a:rPr lang="en-US" dirty="0"/>
              <a:t> </a:t>
            </a:r>
            <a:r>
              <a:rPr lang="en-LB" dirty="0"/>
              <a:t>– </a:t>
            </a:r>
            <a:r>
              <a:rPr lang="en-US" sz="1800" dirty="0">
                <a:effectLst/>
              </a:rPr>
              <a:t>300327290</a:t>
            </a:r>
          </a:p>
          <a:p>
            <a:endParaRPr lang="en-US" dirty="0"/>
          </a:p>
        </p:txBody>
      </p:sp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CD0BFB58-136D-5C32-9022-820CA50EFD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18" y="2158281"/>
            <a:ext cx="3766819" cy="2547848"/>
          </a:xfrm>
          <a:prstGeom prst="rect">
            <a:avLst/>
          </a:prstGeom>
          <a:ln w="38100" cap="sq">
            <a:solidFill>
              <a:srgbClr val="C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1DF8A349-4329-84CB-4CBB-337B1FA16E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6304" y="2158280"/>
            <a:ext cx="3943350" cy="2533650"/>
          </a:xfrm>
          <a:prstGeom prst="rect">
            <a:avLst/>
          </a:prstGeom>
          <a:ln w="38100" cap="sq">
            <a:solidFill>
              <a:srgbClr val="C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02D0100-A80E-3A6D-EB6D-C0E187883B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1913" y="2158279"/>
            <a:ext cx="3733164" cy="2527663"/>
          </a:xfrm>
          <a:prstGeom prst="rect">
            <a:avLst/>
          </a:prstGeom>
          <a:ln w="38100" cap="sq">
            <a:solidFill>
              <a:srgbClr val="C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D3FA69C-9265-D2AA-321F-C9CABA81A9FA}"/>
              </a:ext>
            </a:extLst>
          </p:cNvPr>
          <p:cNvSpPr txBox="1"/>
          <p:nvPr/>
        </p:nvSpPr>
        <p:spPr>
          <a:xfrm>
            <a:off x="65318" y="4870580"/>
            <a:ext cx="3766819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Beam forming </a:t>
            </a:r>
            <a:r>
              <a:rPr lang="en-US" sz="2000" dirty="0"/>
              <a:t>selection</a:t>
            </a:r>
            <a:r>
              <a:rPr lang="en-US" dirty="0"/>
              <a:t> model top k-pairs accuracies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BFAEFB-87F5-8204-3180-2984F97D7D55}"/>
              </a:ext>
            </a:extLst>
          </p:cNvPr>
          <p:cNvSpPr txBox="1"/>
          <p:nvPr/>
        </p:nvSpPr>
        <p:spPr>
          <a:xfrm>
            <a:off x="4156304" y="4870580"/>
            <a:ext cx="3766819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Beam forming </a:t>
            </a:r>
            <a:r>
              <a:rPr lang="en-US" sz="2000" dirty="0"/>
              <a:t>selection</a:t>
            </a:r>
            <a:r>
              <a:rPr lang="en-US" dirty="0"/>
              <a:t> model top k-pairs Learning rate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67C23D5-2FE5-5AC5-31B8-F98353F69220}"/>
              </a:ext>
            </a:extLst>
          </p:cNvPr>
          <p:cNvSpPr txBox="1"/>
          <p:nvPr/>
        </p:nvSpPr>
        <p:spPr>
          <a:xfrm>
            <a:off x="8425181" y="4870580"/>
            <a:ext cx="3766819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Beam forming </a:t>
            </a:r>
            <a:r>
              <a:rPr lang="en-US" sz="2000" dirty="0"/>
              <a:t>selection</a:t>
            </a:r>
            <a:r>
              <a:rPr lang="en-US" dirty="0"/>
              <a:t> model top k-pairs loss rate 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91B9856C-DB6F-EEA7-8CF4-01D2EBFFC8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/>
          <a:p>
            <a:fld id="{DBB2AB8C-5912-42DD-B55B-1D302D63209E}" type="slidenum">
              <a:rPr lang="en-US" sz="2000"/>
              <a:pPr/>
              <a:t>40</a:t>
            </a:fld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585991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24759-91DB-9681-ED68-9707E6CAF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Solutions 4 </a:t>
            </a:r>
            <a:br>
              <a:rPr 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2800" dirty="0"/>
              <a:t>(Model results of beam forming selection):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52D6AA-D927-6622-6E24-BE4B11468ACF}"/>
              </a:ext>
            </a:extLst>
          </p:cNvPr>
          <p:cNvSpPr txBox="1"/>
          <p:nvPr/>
        </p:nvSpPr>
        <p:spPr>
          <a:xfrm>
            <a:off x="7071360" y="163679"/>
            <a:ext cx="487599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Beta Release-</a:t>
            </a:r>
            <a:r>
              <a:rPr lang="en-US" sz="1800" dirty="0" err="1">
                <a:solidFill>
                  <a:schemeClr val="tx1"/>
                </a:solidFill>
                <a:effectLst/>
              </a:rPr>
              <a:t>Abdelrhman</a:t>
            </a:r>
            <a:r>
              <a:rPr lang="en-US" sz="1800" dirty="0">
                <a:solidFill>
                  <a:schemeClr val="tx1"/>
                </a:solidFill>
                <a:effectLst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</a:rPr>
              <a:t>Rezkallah</a:t>
            </a:r>
            <a:r>
              <a:rPr lang="en-US" dirty="0"/>
              <a:t> </a:t>
            </a:r>
            <a:r>
              <a:rPr lang="en-LB" dirty="0"/>
              <a:t>– </a:t>
            </a:r>
            <a:r>
              <a:rPr lang="en-US" sz="1800" dirty="0">
                <a:effectLst/>
              </a:rPr>
              <a:t>300327290</a:t>
            </a:r>
          </a:p>
          <a:p>
            <a:endParaRPr lang="en-US" dirty="0"/>
          </a:p>
        </p:txBody>
      </p:sp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BE3836AF-9963-A697-F393-0383A19201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95"/>
          <a:stretch/>
        </p:blipFill>
        <p:spPr>
          <a:xfrm>
            <a:off x="1501132" y="2058493"/>
            <a:ext cx="2222375" cy="3023118"/>
          </a:xfrm>
          <a:prstGeom prst="rect">
            <a:avLst/>
          </a:prstGeom>
        </p:spPr>
      </p:pic>
      <p:pic>
        <p:nvPicPr>
          <p:cNvPr id="9" name="Picture 8" descr="Chart, histogram&#10;&#10;Description automatically generated">
            <a:extLst>
              <a:ext uri="{FF2B5EF4-FFF2-40B4-BE49-F238E27FC236}">
                <a16:creationId xmlns:a16="http://schemas.microsoft.com/office/drawing/2014/main" id="{9831D58E-413D-74CD-7E5C-F5D27CDDAD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075" b="16560"/>
          <a:stretch/>
        </p:blipFill>
        <p:spPr>
          <a:xfrm>
            <a:off x="5718422" y="1860284"/>
            <a:ext cx="4932566" cy="14507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DFAA8F5-A379-5213-681B-EE9CDE4F22FB}"/>
              </a:ext>
            </a:extLst>
          </p:cNvPr>
          <p:cNvSpPr txBox="1"/>
          <p:nvPr/>
        </p:nvSpPr>
        <p:spPr>
          <a:xfrm>
            <a:off x="1072635" y="5078062"/>
            <a:ext cx="30884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Lidar readings according to the reflected signal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478EDC-0D76-D546-CE4E-AABE7FD915AE}"/>
              </a:ext>
            </a:extLst>
          </p:cNvPr>
          <p:cNvSpPr txBox="1"/>
          <p:nvPr/>
        </p:nvSpPr>
        <p:spPr>
          <a:xfrm rot="16200000">
            <a:off x="5053057" y="2440846"/>
            <a:ext cx="1178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Receivers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614180-C2B8-494B-9964-1F546EB87635}"/>
              </a:ext>
            </a:extLst>
          </p:cNvPr>
          <p:cNvSpPr txBox="1"/>
          <p:nvPr/>
        </p:nvSpPr>
        <p:spPr>
          <a:xfrm>
            <a:off x="6413143" y="3200720"/>
            <a:ext cx="34150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Transmitters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71AC1E5-5A10-92F6-6F0E-A1791D768DB6}"/>
              </a:ext>
            </a:extLst>
          </p:cNvPr>
          <p:cNvSpPr txBox="1"/>
          <p:nvPr/>
        </p:nvSpPr>
        <p:spPr>
          <a:xfrm>
            <a:off x="5457866" y="5669448"/>
            <a:ext cx="83582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Top k-pairs visualization between transmitters and receivers</a:t>
            </a:r>
          </a:p>
          <a:p>
            <a:r>
              <a:rPr lang="en-US" sz="2000" dirty="0"/>
              <a:t> after optimization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A7E2DEE-ECD6-3C0C-8115-989940B423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5832" y="4143473"/>
            <a:ext cx="4524646" cy="129329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CFB0E69-DC68-3787-7943-5CE5F3BB3C1B}"/>
              </a:ext>
            </a:extLst>
          </p:cNvPr>
          <p:cNvSpPr txBox="1"/>
          <p:nvPr/>
        </p:nvSpPr>
        <p:spPr>
          <a:xfrm rot="16200000">
            <a:off x="5139227" y="4589991"/>
            <a:ext cx="1178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Receivers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DBEDDDD-DBC0-BE90-98AE-2A109746126B}"/>
              </a:ext>
            </a:extLst>
          </p:cNvPr>
          <p:cNvSpPr txBox="1"/>
          <p:nvPr/>
        </p:nvSpPr>
        <p:spPr>
          <a:xfrm>
            <a:off x="6539844" y="5364132"/>
            <a:ext cx="34150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Transmitters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153AF2C-1F31-803B-523E-D8722B0ED8DD}"/>
              </a:ext>
            </a:extLst>
          </p:cNvPr>
          <p:cNvSpPr txBox="1"/>
          <p:nvPr/>
        </p:nvSpPr>
        <p:spPr>
          <a:xfrm>
            <a:off x="4789717" y="3522361"/>
            <a:ext cx="72032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Actual top k-pairs visualization between transmitters and receivers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E139B58-0DA9-AB1D-F4A5-D54455DE2710}"/>
              </a:ext>
            </a:extLst>
          </p:cNvPr>
          <p:cNvCxnSpPr>
            <a:cxnSpLocks/>
          </p:cNvCxnSpPr>
          <p:nvPr/>
        </p:nvCxnSpPr>
        <p:spPr>
          <a:xfrm flipH="1">
            <a:off x="5449081" y="4001280"/>
            <a:ext cx="529045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D056650E-AF21-3C9C-D8E3-D82A9A91CA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/>
          <a:p>
            <a:fld id="{DBB2AB8C-5912-42DD-B55B-1D302D63209E}" type="slidenum">
              <a:rPr lang="en-US" sz="2000"/>
              <a:pPr/>
              <a:t>41</a:t>
            </a:fld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1322263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/>
      <p:bldP spid="10" grpId="0"/>
      <p:bldP spid="15" grpId="0"/>
      <p:bldP spid="16" grpId="0"/>
      <p:bldP spid="17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24759-91DB-9681-ED68-9707E6CAF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Solutions 4 </a:t>
            </a:r>
            <a:br>
              <a:rPr 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2800" dirty="0"/>
              <a:t>(Federated learning architecture):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52D6AA-D927-6622-6E24-BE4B11468ACF}"/>
              </a:ext>
            </a:extLst>
          </p:cNvPr>
          <p:cNvSpPr txBox="1"/>
          <p:nvPr/>
        </p:nvSpPr>
        <p:spPr>
          <a:xfrm>
            <a:off x="7071360" y="163679"/>
            <a:ext cx="487599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Beta Release-</a:t>
            </a:r>
            <a:r>
              <a:rPr lang="en-US" sz="1800" dirty="0" err="1">
                <a:solidFill>
                  <a:schemeClr val="tx1"/>
                </a:solidFill>
                <a:effectLst/>
              </a:rPr>
              <a:t>Abdelrhman</a:t>
            </a:r>
            <a:r>
              <a:rPr lang="en-US" sz="1800" dirty="0">
                <a:solidFill>
                  <a:schemeClr val="tx1"/>
                </a:solidFill>
                <a:effectLst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</a:rPr>
              <a:t>Rezkallah</a:t>
            </a:r>
            <a:r>
              <a:rPr lang="en-US" dirty="0"/>
              <a:t> </a:t>
            </a:r>
            <a:r>
              <a:rPr lang="en-LB" dirty="0"/>
              <a:t>– </a:t>
            </a:r>
            <a:r>
              <a:rPr lang="en-US" sz="1800" dirty="0">
                <a:effectLst/>
              </a:rPr>
              <a:t>300327290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FAA8F5-A379-5213-681B-EE9CDE4F22FB}"/>
              </a:ext>
            </a:extLst>
          </p:cNvPr>
          <p:cNvSpPr txBox="1"/>
          <p:nvPr/>
        </p:nvSpPr>
        <p:spPr>
          <a:xfrm>
            <a:off x="3314669" y="5932477"/>
            <a:ext cx="5562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Federated learning architecture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4BDBA17-DFD9-E709-BCAF-22FD14D66B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7680" y="1860284"/>
            <a:ext cx="7096640" cy="4023209"/>
          </a:xfrm>
          <a:prstGeom prst="rect">
            <a:avLst/>
          </a:prstGeom>
          <a:ln w="38100" cap="sq">
            <a:solidFill>
              <a:srgbClr val="C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07DC1C0-65FC-525F-0494-770329FB0C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/>
          <a:p>
            <a:fld id="{DBB2AB8C-5912-42DD-B55B-1D302D63209E}" type="slidenum">
              <a:rPr lang="en-US" sz="2000"/>
              <a:pPr/>
              <a:t>42</a:t>
            </a:fld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1721279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24759-91DB-9681-ED68-9707E6CAF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Solutions 4 </a:t>
            </a:r>
            <a:br>
              <a:rPr 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2800" dirty="0"/>
              <a:t>(Model results of beam forming selection):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52D6AA-D927-6622-6E24-BE4B11468ACF}"/>
              </a:ext>
            </a:extLst>
          </p:cNvPr>
          <p:cNvSpPr txBox="1"/>
          <p:nvPr/>
        </p:nvSpPr>
        <p:spPr>
          <a:xfrm>
            <a:off x="7071360" y="163679"/>
            <a:ext cx="487599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Beta Release-</a:t>
            </a:r>
            <a:r>
              <a:rPr lang="en-US" sz="1800" dirty="0" err="1">
                <a:solidFill>
                  <a:schemeClr val="tx1"/>
                </a:solidFill>
                <a:effectLst/>
              </a:rPr>
              <a:t>Abdelrhman</a:t>
            </a:r>
            <a:r>
              <a:rPr lang="en-US" sz="1800" dirty="0">
                <a:solidFill>
                  <a:schemeClr val="tx1"/>
                </a:solidFill>
                <a:effectLst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</a:rPr>
              <a:t>Rezkallah</a:t>
            </a:r>
            <a:r>
              <a:rPr lang="en-US" dirty="0"/>
              <a:t> </a:t>
            </a:r>
            <a:r>
              <a:rPr lang="en-LB" dirty="0"/>
              <a:t>– </a:t>
            </a:r>
            <a:r>
              <a:rPr lang="en-US" sz="1800" dirty="0">
                <a:effectLst/>
              </a:rPr>
              <a:t>300327290</a:t>
            </a:r>
          </a:p>
          <a:p>
            <a:endParaRPr lang="en-US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F1ED95E8-0894-E434-19B9-A141557E2F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9240775"/>
              </p:ext>
            </p:extLst>
          </p:nvPr>
        </p:nvGraphicFramePr>
        <p:xfrm>
          <a:off x="670560" y="1860284"/>
          <a:ext cx="11276797" cy="22340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65120">
                  <a:extLst>
                    <a:ext uri="{9D8B030D-6E8A-4147-A177-3AD203B41FA5}">
                      <a16:colId xmlns:a16="http://schemas.microsoft.com/office/drawing/2014/main" val="2365008338"/>
                    </a:ext>
                  </a:extLst>
                </a:gridCol>
                <a:gridCol w="8411677">
                  <a:extLst>
                    <a:ext uri="{9D8B030D-6E8A-4147-A177-3AD203B41FA5}">
                      <a16:colId xmlns:a16="http://schemas.microsoft.com/office/drawing/2014/main" val="3237009990"/>
                    </a:ext>
                  </a:extLst>
                </a:gridCol>
              </a:tblGrid>
              <a:tr h="54655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Training parameter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value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33625121"/>
                  </a:ext>
                </a:extLst>
              </a:tr>
              <a:tr h="56250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Client optimizer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Adam(</a:t>
                      </a:r>
                      <a:r>
                        <a:rPr lang="en-US" sz="20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lr</a:t>
                      </a:r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=5e-3)</a:t>
                      </a:r>
                      <a:endParaRPr 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12002191"/>
                  </a:ext>
                </a:extLst>
              </a:tr>
              <a:tr h="56250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Server optimizer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SGD(</a:t>
                      </a:r>
                      <a:r>
                        <a:rPr lang="en-US" sz="20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lr</a:t>
                      </a:r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=.25)</a:t>
                      </a:r>
                      <a:endParaRPr 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9471058"/>
                  </a:ext>
                </a:extLst>
              </a:tr>
              <a:tr h="56250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Loss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/>
                        <a:t>CategoricalCrossentropy</a:t>
                      </a:r>
                      <a:endParaRPr 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03103273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0CED6401-C2AE-A9E2-EDAD-803D4039D1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5658" y="5170776"/>
            <a:ext cx="9887339" cy="325242"/>
          </a:xfrm>
          <a:prstGeom prst="rect">
            <a:avLst/>
          </a:prstGeom>
          <a:ln w="38100" cap="sq">
            <a:solidFill>
              <a:srgbClr val="C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B3E2EC3-7D2E-9742-50BA-C57EC843F6EA}"/>
              </a:ext>
            </a:extLst>
          </p:cNvPr>
          <p:cNvSpPr txBox="1"/>
          <p:nvPr/>
        </p:nvSpPr>
        <p:spPr>
          <a:xfrm>
            <a:off x="670560" y="4547746"/>
            <a:ext cx="6097554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Result after aggregation models on server side: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BDD8E73-E659-AFDF-9CB7-FF06AD59F4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/>
          <a:p>
            <a:fld id="{DBB2AB8C-5912-42DD-B55B-1D302D63209E}" type="slidenum">
              <a:rPr lang="en-US" sz="2000"/>
              <a:pPr/>
              <a:t>43</a:t>
            </a:fld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3116598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24759-91DB-9681-ED68-9707E6CAF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Solutions 4 </a:t>
            </a:r>
            <a:br>
              <a:rPr 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2800" dirty="0"/>
              <a:t>(web application structure for beam forming model):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52D6AA-D927-6622-6E24-BE4B11468ACF}"/>
              </a:ext>
            </a:extLst>
          </p:cNvPr>
          <p:cNvSpPr txBox="1"/>
          <p:nvPr/>
        </p:nvSpPr>
        <p:spPr>
          <a:xfrm>
            <a:off x="7071360" y="163679"/>
            <a:ext cx="487599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Beta Release-</a:t>
            </a:r>
            <a:r>
              <a:rPr lang="en-US" sz="1800" dirty="0" err="1">
                <a:solidFill>
                  <a:schemeClr val="tx1"/>
                </a:solidFill>
                <a:effectLst/>
              </a:rPr>
              <a:t>Abdelrhman</a:t>
            </a:r>
            <a:r>
              <a:rPr lang="en-US" sz="1800" dirty="0">
                <a:solidFill>
                  <a:schemeClr val="tx1"/>
                </a:solidFill>
                <a:effectLst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</a:rPr>
              <a:t>Rezkallah</a:t>
            </a:r>
            <a:r>
              <a:rPr lang="en-US" dirty="0"/>
              <a:t> </a:t>
            </a:r>
            <a:r>
              <a:rPr lang="en-LB" dirty="0"/>
              <a:t>– </a:t>
            </a:r>
            <a:r>
              <a:rPr lang="en-US" sz="1800" dirty="0">
                <a:effectLst/>
              </a:rPr>
              <a:t>300327290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33EC1B8-E8C1-3B6D-882B-8FC4785D87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404" y="2548514"/>
            <a:ext cx="10619191" cy="1760971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BFDCE2C-B179-7E5A-5B7F-F900325A1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/>
          <a:p>
            <a:fld id="{DBB2AB8C-5912-42DD-B55B-1D302D63209E}" type="slidenum">
              <a:rPr lang="en-US" sz="2000"/>
              <a:pPr/>
              <a:t>44</a:t>
            </a:fld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4061150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24759-91DB-9681-ED68-9707E6CAF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Critical requirements 5:</a:t>
            </a:r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70A88BB8-D312-D4C1-9865-58711C6D91A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26296146"/>
              </p:ext>
            </p:extLst>
          </p:nvPr>
        </p:nvGraphicFramePr>
        <p:xfrm>
          <a:off x="1474236" y="2201450"/>
          <a:ext cx="8957388" cy="34529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54DFD9B3-8754-48A5-2D91-F7DB7B37F1DB}"/>
              </a:ext>
            </a:extLst>
          </p:cNvPr>
          <p:cNvSpPr txBox="1"/>
          <p:nvPr/>
        </p:nvSpPr>
        <p:spPr>
          <a:xfrm>
            <a:off x="8016240" y="163679"/>
            <a:ext cx="39311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Beta Release -</a:t>
            </a:r>
            <a:r>
              <a:rPr lang="en-US" dirty="0"/>
              <a:t>Ali El-Sherif </a:t>
            </a:r>
            <a:r>
              <a:rPr lang="en-LB" dirty="0"/>
              <a:t>– </a:t>
            </a:r>
            <a:r>
              <a:rPr lang="en-US" dirty="0"/>
              <a:t>300327246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57235C-34F4-F5FF-3ABB-8D85DE081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/>
          <a:p>
            <a:fld id="{DBB2AB8C-5912-42DD-B55B-1D302D63209E}" type="slidenum">
              <a:rPr lang="en-US" sz="2000"/>
              <a:pPr/>
              <a:t>45</a:t>
            </a:fld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2049936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AsOne/>
      </p:bldGraphic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24759-91DB-9681-ED68-9707E6CAF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-301223"/>
            <a:ext cx="10058400" cy="145075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Solution 5.1</a:t>
            </a:r>
            <a:r>
              <a:rPr lang="en-US" sz="3600" dirty="0"/>
              <a:t>(Deploying cascaded model on AWS)</a:t>
            </a:r>
            <a:r>
              <a:rPr 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359965-A1F7-F60F-0646-1FD33A994230}"/>
              </a:ext>
            </a:extLst>
          </p:cNvPr>
          <p:cNvSpPr txBox="1"/>
          <p:nvPr/>
        </p:nvSpPr>
        <p:spPr>
          <a:xfrm>
            <a:off x="8016240" y="163679"/>
            <a:ext cx="39311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Beta Release -</a:t>
            </a:r>
            <a:r>
              <a:rPr lang="en-US" dirty="0"/>
              <a:t>Ali El-Sherif </a:t>
            </a:r>
            <a:r>
              <a:rPr lang="en-LB" dirty="0"/>
              <a:t>– </a:t>
            </a:r>
            <a:r>
              <a:rPr lang="en-US" dirty="0"/>
              <a:t>300327246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2DE97AA-A115-0C95-1A87-C3D994739F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401" y="1149534"/>
            <a:ext cx="11467470" cy="478392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3F078EE-71B9-64E8-B5AE-4EA587C7EB74}"/>
              </a:ext>
            </a:extLst>
          </p:cNvPr>
          <p:cNvSpPr txBox="1"/>
          <p:nvPr/>
        </p:nvSpPr>
        <p:spPr>
          <a:xfrm>
            <a:off x="2621902" y="5970785"/>
            <a:ext cx="7856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Architecture diagram of deploying  cascaded model on AWS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527D9AA-B67C-C511-B92D-A2805EE1AD91}"/>
              </a:ext>
            </a:extLst>
          </p:cNvPr>
          <p:cNvSpPr txBox="1"/>
          <p:nvPr/>
        </p:nvSpPr>
        <p:spPr>
          <a:xfrm>
            <a:off x="2552853" y="5674149"/>
            <a:ext cx="1524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Deployment 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992AB1-92C4-0C97-B941-D542B38F83C7}"/>
              </a:ext>
            </a:extLst>
          </p:cNvPr>
          <p:cNvSpPr txBox="1"/>
          <p:nvPr/>
        </p:nvSpPr>
        <p:spPr>
          <a:xfrm>
            <a:off x="9816428" y="5674149"/>
            <a:ext cx="1524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>
                <a:solidFill>
                  <a:srgbClr val="FFC000"/>
                </a:solidFill>
              </a:rPr>
              <a:t>Deployment 2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9157906E-6DF9-C781-B15B-4DAF18A95E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/>
          <a:p>
            <a:fld id="{DBB2AB8C-5912-42DD-B55B-1D302D63209E}" type="slidenum">
              <a:rPr lang="en-US" sz="2000"/>
              <a:pPr/>
              <a:t>46</a:t>
            </a:fld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2862760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24759-91DB-9681-ED68-9707E6CAF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-301223"/>
            <a:ext cx="10058400" cy="145075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Solution 5.1</a:t>
            </a:r>
            <a:r>
              <a:rPr lang="en-US" sz="3600" dirty="0"/>
              <a:t>(screenshots)</a:t>
            </a:r>
            <a:r>
              <a:rPr 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F078EE-71B9-64E8-B5AE-4EA587C7EB74}"/>
              </a:ext>
            </a:extLst>
          </p:cNvPr>
          <p:cNvSpPr txBox="1"/>
          <p:nvPr/>
        </p:nvSpPr>
        <p:spPr>
          <a:xfrm>
            <a:off x="2167812" y="6413261"/>
            <a:ext cx="7856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Screenshots of deploying cascaded model on AWS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AEE65D-F666-3807-94A2-120C960F8FA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47" r="5325" b="10971"/>
          <a:stretch/>
        </p:blipFill>
        <p:spPr>
          <a:xfrm>
            <a:off x="3560529" y="1061508"/>
            <a:ext cx="4650410" cy="5134019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D7603BD-1BBC-9A50-E602-4F0B2E5B323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81"/>
          <a:stretch/>
        </p:blipFill>
        <p:spPr>
          <a:xfrm>
            <a:off x="8220271" y="1222678"/>
            <a:ext cx="3971730" cy="2165072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EC299BC-54CF-07DF-CFA3-49F9589D40E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04" r="5556" b="9058"/>
          <a:stretch/>
        </p:blipFill>
        <p:spPr>
          <a:xfrm>
            <a:off x="0" y="1061509"/>
            <a:ext cx="3554964" cy="5278608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C08E0E6-EB91-C891-1930-BD2C1882D013}"/>
              </a:ext>
            </a:extLst>
          </p:cNvPr>
          <p:cNvSpPr txBox="1"/>
          <p:nvPr/>
        </p:nvSpPr>
        <p:spPr>
          <a:xfrm>
            <a:off x="8016240" y="163679"/>
            <a:ext cx="39311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Beta Release -</a:t>
            </a:r>
            <a:r>
              <a:rPr lang="en-US" dirty="0"/>
              <a:t>Ali El-Sherif </a:t>
            </a:r>
            <a:r>
              <a:rPr lang="en-LB" dirty="0"/>
              <a:t>– </a:t>
            </a:r>
            <a:r>
              <a:rPr lang="en-US" dirty="0"/>
              <a:t>300327246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891B36-2482-38CF-055A-8302487D2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/>
          <a:p>
            <a:fld id="{DBB2AB8C-5912-42DD-B55B-1D302D63209E}" type="slidenum">
              <a:rPr lang="en-US" sz="2000"/>
              <a:pPr/>
              <a:t>47</a:t>
            </a:fld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273926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24759-91DB-9681-ED68-9707E6CAF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642" y="-301223"/>
            <a:ext cx="11702715" cy="145075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Solution 5.2</a:t>
            </a:r>
            <a:r>
              <a:rPr lang="en-US" sz="3200" dirty="0"/>
              <a:t>(Deploying beam forming selection model on AWS)</a:t>
            </a:r>
            <a:r>
              <a:rPr lang="en-US" sz="44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</a:t>
            </a:r>
            <a:endParaRPr lang="en-US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F078EE-71B9-64E8-B5AE-4EA587C7EB74}"/>
              </a:ext>
            </a:extLst>
          </p:cNvPr>
          <p:cNvSpPr txBox="1"/>
          <p:nvPr/>
        </p:nvSpPr>
        <p:spPr>
          <a:xfrm>
            <a:off x="2621902" y="5970785"/>
            <a:ext cx="7856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Architecture diagram of d</a:t>
            </a:r>
            <a:r>
              <a:rPr lang="en-US" sz="1800" dirty="0"/>
              <a:t>eploying beam forming selection model on AWS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211D5F-F751-ADA6-AEEB-14D39C3290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9534"/>
            <a:ext cx="12192000" cy="460967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E992AB1-92C4-0C97-B941-D542B38F83C7}"/>
              </a:ext>
            </a:extLst>
          </p:cNvPr>
          <p:cNvSpPr txBox="1"/>
          <p:nvPr/>
        </p:nvSpPr>
        <p:spPr>
          <a:xfrm>
            <a:off x="9965721" y="5523800"/>
            <a:ext cx="1524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>
                <a:solidFill>
                  <a:srgbClr val="FFC000"/>
                </a:solidFill>
              </a:rPr>
              <a:t>Deployment 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527D9AA-B67C-C511-B92D-A2805EE1AD91}"/>
              </a:ext>
            </a:extLst>
          </p:cNvPr>
          <p:cNvSpPr txBox="1"/>
          <p:nvPr/>
        </p:nvSpPr>
        <p:spPr>
          <a:xfrm>
            <a:off x="2002347" y="5532012"/>
            <a:ext cx="1524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Deployment 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2CA5F6-AA22-810C-E1DB-51F4B1FB9F4F}"/>
              </a:ext>
            </a:extLst>
          </p:cNvPr>
          <p:cNvSpPr txBox="1"/>
          <p:nvPr/>
        </p:nvSpPr>
        <p:spPr>
          <a:xfrm>
            <a:off x="8016240" y="163679"/>
            <a:ext cx="39311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Beta Release -</a:t>
            </a:r>
            <a:r>
              <a:rPr lang="en-US" dirty="0"/>
              <a:t>Ali El-Sherif </a:t>
            </a:r>
            <a:r>
              <a:rPr lang="en-LB" dirty="0"/>
              <a:t>– </a:t>
            </a:r>
            <a:r>
              <a:rPr lang="en-US" dirty="0"/>
              <a:t>300327246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A7B4F56E-7C1D-7E24-F286-F1E29B55E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/>
          <a:p>
            <a:fld id="{DBB2AB8C-5912-42DD-B55B-1D302D63209E}" type="slidenum">
              <a:rPr lang="en-US" sz="2000"/>
              <a:pPr/>
              <a:t>48</a:t>
            </a:fld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1425764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24759-91DB-9681-ED68-9707E6CAF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Problem Definition 2 </a:t>
            </a:r>
            <a:r>
              <a:rPr lang="en-US" sz="3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</a:t>
            </a:r>
            <a:r>
              <a:rPr lang="en-US" sz="3200" dirty="0">
                <a:solidFill>
                  <a:schemeClr val="tx1"/>
                </a:solidFill>
              </a:rPr>
              <a:t>5G network optimization)</a:t>
            </a:r>
            <a:endParaRPr lang="en-US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DDA5C3-9765-D8B6-79B2-382955C0C3D7}"/>
              </a:ext>
            </a:extLst>
          </p:cNvPr>
          <p:cNvSpPr txBox="1"/>
          <p:nvPr/>
        </p:nvSpPr>
        <p:spPr>
          <a:xfrm>
            <a:off x="3989874" y="5772806"/>
            <a:ext cx="5141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5G network optimization inputs and output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F1CDB9-9669-74A1-4887-D4264E2784AC}"/>
              </a:ext>
            </a:extLst>
          </p:cNvPr>
          <p:cNvSpPr txBox="1"/>
          <p:nvPr/>
        </p:nvSpPr>
        <p:spPr>
          <a:xfrm>
            <a:off x="7223760" y="163679"/>
            <a:ext cx="47235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Beta Release-</a:t>
            </a:r>
            <a:r>
              <a:rPr lang="en-US" sz="1800" dirty="0">
                <a:solidFill>
                  <a:schemeClr val="tx1"/>
                </a:solidFill>
                <a:effectLst/>
              </a:rPr>
              <a:t>Basma Abd-</a:t>
            </a:r>
            <a:r>
              <a:rPr lang="en-US" sz="1800" dirty="0" err="1">
                <a:solidFill>
                  <a:schemeClr val="tx1"/>
                </a:solidFill>
                <a:effectLst/>
              </a:rPr>
              <a:t>Elwahab</a:t>
            </a:r>
            <a:r>
              <a:rPr lang="en-US" dirty="0"/>
              <a:t> </a:t>
            </a:r>
            <a:r>
              <a:rPr lang="en-LB" dirty="0"/>
              <a:t>– </a:t>
            </a:r>
            <a:r>
              <a:rPr lang="en-US" sz="1800" dirty="0">
                <a:effectLst/>
              </a:rPr>
              <a:t>300327209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C5254D-5E32-7723-FE69-51399A361A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98" t="7428"/>
          <a:stretch/>
        </p:blipFill>
        <p:spPr>
          <a:xfrm>
            <a:off x="1296955" y="1860284"/>
            <a:ext cx="9598089" cy="3768147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1D1BC96-4320-F0C8-722F-C269D8469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/>
          <a:p>
            <a:fld id="{DBB2AB8C-5912-42DD-B55B-1D302D63209E}" type="slidenum">
              <a:rPr lang="en-US" sz="2000"/>
              <a:pPr/>
              <a:t>4</a:t>
            </a:fld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1531582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24759-91DB-9681-ED68-9707E6CAF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-301223"/>
            <a:ext cx="10058400" cy="145075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Solution 5.2</a:t>
            </a:r>
            <a:r>
              <a:rPr lang="en-US" sz="3600" dirty="0"/>
              <a:t>(screenshots)</a:t>
            </a:r>
            <a:r>
              <a:rPr 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65E1CF-1A4D-49A1-E0E3-834DA564997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5" r="5303" b="36424"/>
          <a:stretch/>
        </p:blipFill>
        <p:spPr>
          <a:xfrm>
            <a:off x="938178" y="985899"/>
            <a:ext cx="4488024" cy="5349587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DB2E300-79FE-7481-1DB0-2C4AFFB53A9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0" r="5399" b="22734"/>
          <a:stretch/>
        </p:blipFill>
        <p:spPr>
          <a:xfrm>
            <a:off x="5435535" y="1149534"/>
            <a:ext cx="5729476" cy="3126746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1D8DDDB-11B5-674F-4899-8C894A305D1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115"/>
          <a:stretch/>
        </p:blipFill>
        <p:spPr>
          <a:xfrm>
            <a:off x="5435533" y="4276280"/>
            <a:ext cx="4459300" cy="2059206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F8DC49B-E929-E50C-322B-DD6BBBE86E94}"/>
              </a:ext>
            </a:extLst>
          </p:cNvPr>
          <p:cNvSpPr txBox="1"/>
          <p:nvPr/>
        </p:nvSpPr>
        <p:spPr>
          <a:xfrm>
            <a:off x="2603240" y="6335486"/>
            <a:ext cx="7856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Screenshots of d</a:t>
            </a:r>
            <a:r>
              <a:rPr lang="en-US" sz="1800" dirty="0">
                <a:solidFill>
                  <a:schemeClr val="bg1"/>
                </a:solidFill>
              </a:rPr>
              <a:t>eploying beam forming selection model on AWS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63946A8-A4BC-87FF-2817-889F033CFE35}"/>
              </a:ext>
            </a:extLst>
          </p:cNvPr>
          <p:cNvSpPr txBox="1"/>
          <p:nvPr/>
        </p:nvSpPr>
        <p:spPr>
          <a:xfrm>
            <a:off x="8016240" y="163679"/>
            <a:ext cx="39311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Beta Release -</a:t>
            </a:r>
            <a:r>
              <a:rPr lang="en-US" dirty="0"/>
              <a:t>Ali El-Sherif </a:t>
            </a:r>
            <a:r>
              <a:rPr lang="en-LB" dirty="0"/>
              <a:t>– </a:t>
            </a:r>
            <a:r>
              <a:rPr lang="en-US" dirty="0"/>
              <a:t>300327246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FF9B99-ED43-58E4-04B2-8025FC6527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/>
          <a:p>
            <a:fld id="{DBB2AB8C-5912-42DD-B55B-1D302D63209E}" type="slidenum">
              <a:rPr lang="en-US" sz="2000"/>
              <a:pPr/>
              <a:t>49</a:t>
            </a:fld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1387754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24759-91DB-9681-ED68-9707E6CAF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Deployment Considerations: 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2AE21DA-F414-C7E5-6FAA-3EB4ED3FCC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0578291"/>
              </p:ext>
            </p:extLst>
          </p:nvPr>
        </p:nvGraphicFramePr>
        <p:xfrm>
          <a:off x="830893" y="1860284"/>
          <a:ext cx="10591173" cy="436439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409443">
                  <a:extLst>
                    <a:ext uri="{9D8B030D-6E8A-4147-A177-3AD203B41FA5}">
                      <a16:colId xmlns:a16="http://schemas.microsoft.com/office/drawing/2014/main" val="638457368"/>
                    </a:ext>
                  </a:extLst>
                </a:gridCol>
                <a:gridCol w="3870059">
                  <a:extLst>
                    <a:ext uri="{9D8B030D-6E8A-4147-A177-3AD203B41FA5}">
                      <a16:colId xmlns:a16="http://schemas.microsoft.com/office/drawing/2014/main" val="951386330"/>
                    </a:ext>
                  </a:extLst>
                </a:gridCol>
                <a:gridCol w="4311671">
                  <a:extLst>
                    <a:ext uri="{9D8B030D-6E8A-4147-A177-3AD203B41FA5}">
                      <a16:colId xmlns:a16="http://schemas.microsoft.com/office/drawing/2014/main" val="408494949"/>
                    </a:ext>
                  </a:extLst>
                </a:gridCol>
              </a:tblGrid>
              <a:tr h="5003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 </a:t>
                      </a:r>
                      <a:endParaRPr lang="en-US" sz="20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Cascaded model</a:t>
                      </a:r>
                      <a:endParaRPr lang="en-US" sz="20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Beam forming selection model </a:t>
                      </a:r>
                      <a:endParaRPr lang="en-US" sz="20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185377661"/>
                  </a:ext>
                </a:extLst>
              </a:tr>
              <a:tr h="55983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Amazon EC2 instance</a:t>
                      </a:r>
                      <a:endParaRPr lang="en-US" sz="20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T2.micro </a:t>
                      </a:r>
                      <a:endParaRPr lang="en-US" sz="20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G5.xlarge</a:t>
                      </a:r>
                      <a:endParaRPr lang="en-US" sz="20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050398617"/>
                  </a:ext>
                </a:extLst>
              </a:tr>
              <a:tr h="53781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Amazon EC2 AMI</a:t>
                      </a:r>
                      <a:endParaRPr lang="en-US" sz="20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 ubuntu-jammy-22.04-amd64-server-20221201</a:t>
                      </a:r>
                      <a:endParaRPr lang="en-US" sz="20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Deep Learning AMI GPU TensorFlow 2.11.0 (Ubuntu 20.04) 20221220 </a:t>
                      </a:r>
                      <a:endParaRPr lang="en-US" sz="20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038365023"/>
                  </a:ext>
                </a:extLst>
              </a:tr>
              <a:tr h="53781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Docker version</a:t>
                      </a:r>
                      <a:endParaRPr lang="en-US" sz="2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 20.10.22, build 3a2c30b</a:t>
                      </a:r>
                      <a:endParaRPr lang="en-US" sz="20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20.10.22, build 3a2c30b </a:t>
                      </a:r>
                      <a:endParaRPr lang="en-US" sz="20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98784283"/>
                  </a:ext>
                </a:extLst>
              </a:tr>
              <a:tr h="76572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Used models</a:t>
                      </a:r>
                      <a:endParaRPr lang="en-US" sz="20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 err="1">
                          <a:effectLst/>
                        </a:rPr>
                        <a:t>Xgboost</a:t>
                      </a:r>
                      <a:r>
                        <a:rPr lang="en-US" sz="2000" kern="100" dirty="0">
                          <a:effectLst/>
                        </a:rPr>
                        <a:t>(v0.90) </a:t>
                      </a:r>
                      <a:endParaRPr lang="en-US" sz="20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tensorflow.keras.Sequential</a:t>
                      </a:r>
                      <a:endParaRPr lang="en-US" sz="2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Tensorflow(v2.9.0)</a:t>
                      </a:r>
                      <a:r>
                        <a:rPr lang="en-US" sz="2000" kern="100" dirty="0">
                          <a:effectLst/>
                        </a:rPr>
                        <a:t> </a:t>
                      </a:r>
                      <a:endParaRPr lang="en-US" sz="20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713161315"/>
                  </a:ext>
                </a:extLst>
              </a:tr>
              <a:tr h="136285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Dependencies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(EC2s and docker images)</a:t>
                      </a:r>
                      <a:endParaRPr lang="en-US" sz="20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 err="1">
                          <a:effectLst/>
                        </a:rPr>
                        <a:t>Numpy</a:t>
                      </a:r>
                      <a:r>
                        <a:rPr lang="en-US" sz="2000" kern="100" dirty="0">
                          <a:effectLst/>
                        </a:rPr>
                        <a:t>, pandas, streamlit, </a:t>
                      </a:r>
                      <a:r>
                        <a:rPr lang="en-US" sz="2000" kern="100" dirty="0" err="1">
                          <a:effectLst/>
                        </a:rPr>
                        <a:t>streamlit_option_menu</a:t>
                      </a:r>
                      <a:r>
                        <a:rPr lang="en-US" sz="2000" kern="100" dirty="0">
                          <a:effectLst/>
                        </a:rPr>
                        <a:t>, joblib, scikit-learn, matplotlib, pillow</a:t>
                      </a:r>
                      <a:endParaRPr lang="en-US" sz="20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Streamlit, </a:t>
                      </a:r>
                      <a:r>
                        <a:rPr lang="en-US" sz="20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streamlit_option_menu</a:t>
                      </a:r>
                      <a:r>
                        <a:rPr lang="en-US" sz="20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pillow, joblib, matplotlib, </a:t>
                      </a:r>
                      <a:r>
                        <a:rPr lang="en-US" sz="20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tensorflow_hub</a:t>
                      </a:r>
                      <a:r>
                        <a:rPr lang="en-US" sz="20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20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numpy</a:t>
                      </a:r>
                      <a:r>
                        <a:rPr lang="en-US" sz="20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python-time, pandas, </a:t>
                      </a:r>
                      <a:r>
                        <a:rPr lang="en-US" sz="20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protobuf</a:t>
                      </a:r>
                      <a:r>
                        <a:rPr lang="en-US" sz="20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(v3.20.1)</a:t>
                      </a:r>
                      <a:endParaRPr lang="en-US" sz="20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10380687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A5041505-92A2-8A4C-C884-25941E40B999}"/>
              </a:ext>
            </a:extLst>
          </p:cNvPr>
          <p:cNvSpPr txBox="1"/>
          <p:nvPr/>
        </p:nvSpPr>
        <p:spPr>
          <a:xfrm>
            <a:off x="8016240" y="163679"/>
            <a:ext cx="39311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Beta Release -</a:t>
            </a:r>
            <a:r>
              <a:rPr lang="en-US" dirty="0"/>
              <a:t>Ali El-Sherif </a:t>
            </a:r>
            <a:r>
              <a:rPr lang="en-LB" dirty="0"/>
              <a:t>– </a:t>
            </a:r>
            <a:r>
              <a:rPr lang="en-US" dirty="0"/>
              <a:t>300327246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0D477CD-D28C-0B48-5731-FD6FB5E87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/>
          <a:p>
            <a:fld id="{DBB2AB8C-5912-42DD-B55B-1D302D63209E}" type="slidenum">
              <a:rPr lang="en-US" sz="2000"/>
              <a:pPr/>
              <a:t>50</a:t>
            </a:fld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1194936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24759-91DB-9681-ED68-9707E6CAF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Deployment Considerations: 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B0890803-F142-9702-3433-CC1DAAB12C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6133012"/>
              </p:ext>
            </p:extLst>
          </p:nvPr>
        </p:nvGraphicFramePr>
        <p:xfrm>
          <a:off x="992466" y="1860284"/>
          <a:ext cx="10207068" cy="42347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322061">
                  <a:extLst>
                    <a:ext uri="{9D8B030D-6E8A-4147-A177-3AD203B41FA5}">
                      <a16:colId xmlns:a16="http://schemas.microsoft.com/office/drawing/2014/main" val="3062360738"/>
                    </a:ext>
                  </a:extLst>
                </a:gridCol>
                <a:gridCol w="3786069">
                  <a:extLst>
                    <a:ext uri="{9D8B030D-6E8A-4147-A177-3AD203B41FA5}">
                      <a16:colId xmlns:a16="http://schemas.microsoft.com/office/drawing/2014/main" val="2749936797"/>
                    </a:ext>
                  </a:extLst>
                </a:gridCol>
                <a:gridCol w="4098938">
                  <a:extLst>
                    <a:ext uri="{9D8B030D-6E8A-4147-A177-3AD203B41FA5}">
                      <a16:colId xmlns:a16="http://schemas.microsoft.com/office/drawing/2014/main" val="4060912581"/>
                    </a:ext>
                  </a:extLst>
                </a:gridCol>
              </a:tblGrid>
              <a:tr h="60496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Cascaded model</a:t>
                      </a:r>
                      <a:endParaRPr lang="en-US" sz="20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Beam forming selection model </a:t>
                      </a:r>
                      <a:endParaRPr lang="en-US" sz="2000" b="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671094981"/>
                  </a:ext>
                </a:extLst>
              </a:tr>
              <a:tr h="60496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Amazon ECR</a:t>
                      </a:r>
                      <a:endParaRPr lang="en-US" sz="20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  <a:sym typeface="Wingdings 2" panose="05020102010507070707" pitchFamily="18" charset="2"/>
                        </a:rPr>
                        <a:t></a:t>
                      </a:r>
                      <a:endParaRPr lang="en-US" sz="3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  <a:sym typeface="Wingdings 2" panose="05020102010507070707" pitchFamily="18" charset="2"/>
                        </a:rPr>
                        <a:t></a:t>
                      </a:r>
                      <a:endParaRPr lang="en-US" sz="3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116115505"/>
                  </a:ext>
                </a:extLst>
              </a:tr>
              <a:tr h="60496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00" dirty="0">
                          <a:effectLst/>
                        </a:rPr>
                        <a:t>Amazon ECS</a:t>
                      </a:r>
                      <a:endParaRPr lang="en-US" sz="20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  <a:sym typeface="Wingdings 2" panose="05020102010507070707" pitchFamily="18" charset="2"/>
                        </a:rPr>
                        <a:t></a:t>
                      </a:r>
                      <a:endParaRPr lang="en-US" sz="3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  <a:sym typeface="Wingdings 2" panose="05020102010507070707" pitchFamily="18" charset="2"/>
                        </a:rPr>
                        <a:t></a:t>
                      </a:r>
                      <a:endParaRPr lang="en-US" sz="3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287854042"/>
                  </a:ext>
                </a:extLst>
              </a:tr>
              <a:tr h="60496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Capacity provider</a:t>
                      </a:r>
                      <a:endParaRPr lang="en-US" sz="20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  <a:sym typeface="Wingdings 2" panose="05020102010507070707" pitchFamily="18" charset="2"/>
                        </a:rPr>
                        <a:t></a:t>
                      </a:r>
                      <a:endParaRPr lang="en-US" sz="3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  <a:sym typeface="Wingdings 2" panose="05020102010507070707" pitchFamily="18" charset="2"/>
                        </a:rPr>
                        <a:t></a:t>
                      </a:r>
                      <a:endParaRPr lang="en-US" sz="3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062977552"/>
                  </a:ext>
                </a:extLst>
              </a:tr>
              <a:tr h="60496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AWS Fargate</a:t>
                      </a:r>
                      <a:endParaRPr lang="en-US" sz="2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  <a:sym typeface="Wingdings 2" panose="05020102010507070707" pitchFamily="18" charset="2"/>
                        </a:rPr>
                        <a:t></a:t>
                      </a:r>
                      <a:endParaRPr lang="en-US" sz="3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  <a:sym typeface="Wingdings 2" panose="05020102010507070707" pitchFamily="18" charset="2"/>
                        </a:rPr>
                        <a:t></a:t>
                      </a:r>
                      <a:endParaRPr lang="en-US" sz="3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656442182"/>
                  </a:ext>
                </a:extLst>
              </a:tr>
              <a:tr h="60496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Amazon CLI v2</a:t>
                      </a:r>
                      <a:endParaRPr lang="en-US" sz="2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  <a:sym typeface="Wingdings 2" panose="05020102010507070707" pitchFamily="18" charset="2"/>
                        </a:rPr>
                        <a:t>V2</a:t>
                      </a:r>
                      <a:endParaRPr lang="en-US" sz="20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v2 </a:t>
                      </a:r>
                      <a:endParaRPr lang="en-US" sz="20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042395128"/>
                  </a:ext>
                </a:extLst>
              </a:tr>
              <a:tr h="60496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PuTTY (EC2 access)</a:t>
                      </a:r>
                      <a:endParaRPr lang="en-US" sz="2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 kern="100" dirty="0">
                          <a:effectLst/>
                        </a:rPr>
                        <a:t> </a:t>
                      </a:r>
                      <a:r>
                        <a:rPr lang="en-US" sz="36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  <a:sym typeface="Wingdings 2" panose="05020102010507070707" pitchFamily="18" charset="2"/>
                        </a:rPr>
                        <a:t></a:t>
                      </a:r>
                      <a:endParaRPr lang="en-US" sz="3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  <a:sym typeface="Wingdings 2" panose="05020102010507070707" pitchFamily="18" charset="2"/>
                        </a:rPr>
                        <a:t></a:t>
                      </a:r>
                      <a:endParaRPr lang="en-US" sz="3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80961930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7DDF3449-5156-359F-D3D6-970CA7533671}"/>
              </a:ext>
            </a:extLst>
          </p:cNvPr>
          <p:cNvSpPr txBox="1"/>
          <p:nvPr/>
        </p:nvSpPr>
        <p:spPr>
          <a:xfrm>
            <a:off x="8016240" y="163679"/>
            <a:ext cx="39311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Beta Release -</a:t>
            </a:r>
            <a:r>
              <a:rPr lang="en-US" dirty="0"/>
              <a:t>Ali El-Sherif </a:t>
            </a:r>
            <a:r>
              <a:rPr lang="en-LB" dirty="0"/>
              <a:t>– </a:t>
            </a:r>
            <a:r>
              <a:rPr lang="en-US" dirty="0"/>
              <a:t>300327246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7BE387-1EEF-D77A-AB0F-B6451C57A1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/>
          <a:p>
            <a:fld id="{DBB2AB8C-5912-42DD-B55B-1D302D63209E}" type="slidenum">
              <a:rPr lang="en-US" sz="2000"/>
              <a:pPr/>
              <a:t>51</a:t>
            </a:fld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2682089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C91833-3602-A521-C751-78BC00ED80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Future work: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8FF9223-FA93-EC52-08A8-2E3060E429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6675" y="1954651"/>
            <a:ext cx="11510682" cy="4088670"/>
          </a:xfrm>
        </p:spPr>
        <p:txBody>
          <a:bodyPr>
            <a:normAutofit/>
          </a:bodyPr>
          <a:lstStyle/>
          <a:p>
            <a:pPr>
              <a:lnSpc>
                <a:spcPct val="250000"/>
              </a:lnSpc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Deploying federated learning on AWS.</a:t>
            </a:r>
          </a:p>
          <a:p>
            <a:pPr>
              <a:lnSpc>
                <a:spcPct val="250000"/>
              </a:lnSpc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Applying beam forming selection part through a real scenario with the cooperation of an industrial company.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F0AC9D0-9A49-B256-7BD2-D40155BFA160}"/>
              </a:ext>
            </a:extLst>
          </p:cNvPr>
          <p:cNvSpPr txBox="1"/>
          <p:nvPr/>
        </p:nvSpPr>
        <p:spPr>
          <a:xfrm>
            <a:off x="8016240" y="163679"/>
            <a:ext cx="39311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Beta Release -</a:t>
            </a:r>
            <a:r>
              <a:rPr lang="en-US" dirty="0"/>
              <a:t>Ali El-Sherif </a:t>
            </a:r>
            <a:r>
              <a:rPr lang="en-LB" dirty="0"/>
              <a:t>– </a:t>
            </a:r>
            <a:r>
              <a:rPr lang="en-US" dirty="0"/>
              <a:t>300327246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F8759AE-B338-9A98-CB3A-E02E964B07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/>
          <a:p>
            <a:fld id="{DBB2AB8C-5912-42DD-B55B-1D302D63209E}" type="slidenum">
              <a:rPr lang="en-US" sz="2000"/>
              <a:pPr/>
              <a:t>52</a:t>
            </a:fld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4132340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8F2AAC1-4486-CE17-B21C-3ED2E09E30C6}"/>
              </a:ext>
            </a:extLst>
          </p:cNvPr>
          <p:cNvSpPr txBox="1"/>
          <p:nvPr/>
        </p:nvSpPr>
        <p:spPr>
          <a:xfrm>
            <a:off x="879799" y="2767280"/>
            <a:ext cx="1043240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1900"/>
              </a:spcBef>
            </a:pPr>
            <a:r>
              <a:rPr lang="en-US" sz="8000" b="1" spc="229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Thank You</a:t>
            </a:r>
            <a:endParaRPr lang="en-US" sz="8000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5757859-774F-C94C-55FA-11BF2C47B649}"/>
              </a:ext>
            </a:extLst>
          </p:cNvPr>
          <p:cNvSpPr/>
          <p:nvPr/>
        </p:nvSpPr>
        <p:spPr>
          <a:xfrm rot="2696850">
            <a:off x="2992897" y="135631"/>
            <a:ext cx="6467728" cy="658673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424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24759-91DB-9681-ED68-9707E6CAF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Potential Benefits to Sponsor/Users: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AFCDFE3-C5CC-146D-511B-3F835434F6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236316"/>
            <a:ext cx="10058400" cy="3566022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AWS </a:t>
            </a:r>
            <a:r>
              <a:rPr lang="en-US" sz="2800" u="sng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Private 5G </a:t>
            </a:r>
            <a:r>
              <a:rPr lang="en-US" sz="2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is currently available</a:t>
            </a:r>
            <a:r>
              <a:rPr lang="en-US" sz="2800" dirty="0"/>
              <a:t> in the following AWS Regions: US East (Ohio), US East (N. Virginia), and US West (Oregon).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AWS has a service category in </a:t>
            </a:r>
            <a:r>
              <a:rPr lang="en-US" sz="2800" u="sng" dirty="0"/>
              <a:t>augmented reality (AR) </a:t>
            </a:r>
            <a:r>
              <a:rPr lang="en-US" sz="2800" dirty="0"/>
              <a:t>and</a:t>
            </a:r>
            <a:r>
              <a:rPr lang="en-US" sz="2800" u="sng" dirty="0"/>
              <a:t> virtual reality (VR)</a:t>
            </a:r>
            <a:r>
              <a:rPr lang="en-US" sz="2800" dirty="0"/>
              <a:t> fields that </a:t>
            </a:r>
            <a:r>
              <a:rPr lang="en-US" sz="2800" u="sng" dirty="0"/>
              <a:t>require 5G technology</a:t>
            </a:r>
            <a:r>
              <a:rPr lang="en-US" sz="2800" dirty="0"/>
              <a:t>.</a:t>
            </a:r>
          </a:p>
          <a:p>
            <a:pPr algn="just"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Optimization of beam selection efficiency </a:t>
            </a:r>
            <a:r>
              <a:rPr lang="en-US" sz="2800" dirty="0"/>
              <a:t>will lead to the </a:t>
            </a:r>
            <a:br>
              <a:rPr lang="en-US" sz="2800" dirty="0"/>
            </a:br>
            <a:r>
              <a:rPr lang="en-US" sz="2800" u="sng" dirty="0"/>
              <a:t>increase of spectrum efficiency</a:t>
            </a:r>
            <a:r>
              <a:rPr lang="en-US" sz="2800" dirty="0"/>
              <a:t> which is beneficial to the company, nevertheless, </a:t>
            </a:r>
            <a:r>
              <a:rPr lang="en-US" sz="2800" u="sng" dirty="0"/>
              <a:t>users can experience convenience</a:t>
            </a:r>
            <a:r>
              <a:rPr lang="en-US" sz="2800" dirty="0"/>
              <a:t> through AWS or any other network applied to it.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8C6E6E-A469-EDF3-C88C-802A72BB8B63}"/>
              </a:ext>
            </a:extLst>
          </p:cNvPr>
          <p:cNvSpPr txBox="1"/>
          <p:nvPr/>
        </p:nvSpPr>
        <p:spPr>
          <a:xfrm>
            <a:off x="7223760" y="163679"/>
            <a:ext cx="47235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Beta Release-</a:t>
            </a:r>
            <a:r>
              <a:rPr lang="en-US" sz="1800" dirty="0">
                <a:solidFill>
                  <a:schemeClr val="tx1"/>
                </a:solidFill>
                <a:effectLst/>
              </a:rPr>
              <a:t>Basma Abd-</a:t>
            </a:r>
            <a:r>
              <a:rPr lang="en-US" sz="1800" dirty="0" err="1">
                <a:solidFill>
                  <a:schemeClr val="tx1"/>
                </a:solidFill>
                <a:effectLst/>
              </a:rPr>
              <a:t>Elwahab</a:t>
            </a:r>
            <a:r>
              <a:rPr lang="en-US" dirty="0"/>
              <a:t> </a:t>
            </a:r>
            <a:r>
              <a:rPr lang="en-LB" dirty="0"/>
              <a:t>– </a:t>
            </a:r>
            <a:r>
              <a:rPr lang="en-US" sz="1800" dirty="0">
                <a:effectLst/>
              </a:rPr>
              <a:t>300327209</a:t>
            </a:r>
          </a:p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8BAD176-B2D3-891C-78EE-637A5015FB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/>
          <a:p>
            <a:fld id="{DBB2AB8C-5912-42DD-B55B-1D302D63209E}" type="slidenum">
              <a:rPr lang="en-US" sz="2000"/>
              <a:pPr/>
              <a:t>5</a:t>
            </a:fld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2693512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24759-91DB-9681-ED68-9707E6CAF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Project Guidance: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3D12A166-D540-DDF2-8246-3BAB9F0DFF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2837244"/>
              </p:ext>
            </p:extLst>
          </p:nvPr>
        </p:nvGraphicFramePr>
        <p:xfrm>
          <a:off x="1342831" y="2243705"/>
          <a:ext cx="9506338" cy="294857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26624">
                  <a:extLst>
                    <a:ext uri="{9D8B030D-6E8A-4147-A177-3AD203B41FA5}">
                      <a16:colId xmlns:a16="http://schemas.microsoft.com/office/drawing/2014/main" val="4221247756"/>
                    </a:ext>
                  </a:extLst>
                </a:gridCol>
                <a:gridCol w="2627696">
                  <a:extLst>
                    <a:ext uri="{9D8B030D-6E8A-4147-A177-3AD203B41FA5}">
                      <a16:colId xmlns:a16="http://schemas.microsoft.com/office/drawing/2014/main" val="1810981261"/>
                    </a:ext>
                  </a:extLst>
                </a:gridCol>
                <a:gridCol w="2771192">
                  <a:extLst>
                    <a:ext uri="{9D8B030D-6E8A-4147-A177-3AD203B41FA5}">
                      <a16:colId xmlns:a16="http://schemas.microsoft.com/office/drawing/2014/main" val="1505820903"/>
                    </a:ext>
                  </a:extLst>
                </a:gridCol>
                <a:gridCol w="2880826">
                  <a:extLst>
                    <a:ext uri="{9D8B030D-6E8A-4147-A177-3AD203B41FA5}">
                      <a16:colId xmlns:a16="http://schemas.microsoft.com/office/drawing/2014/main" val="1452694955"/>
                    </a:ext>
                  </a:extLst>
                </a:gridCol>
              </a:tblGrid>
              <a:tr h="123619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 rtl="0" eaLnBrk="1" fontAlgn="ctr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u="none" strike="noStrike" kern="120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uOttawa Supporter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  <a:p>
                      <a:pPr marL="0" marR="0" algn="ctr" rtl="0" eaLnBrk="1" fontAlgn="ctr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u="none" strike="noStrike" kern="120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(Dr. Murat Simsek)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762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Egypt Mentor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(Dr. Anas Youssef)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 rtl="0" eaLnBrk="1" fontAlgn="ctr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u="none" strike="noStrike" kern="120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Amazon Web Services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  <a:p>
                      <a:pPr marL="0" marR="0" algn="ctr" rtl="0" eaLnBrk="1" fontAlgn="ctr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u="none" strike="noStrike" kern="120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(Sayed Eldawy)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7620" marB="0" anchor="ctr"/>
                </a:tc>
                <a:extLst>
                  <a:ext uri="{0D108BD9-81ED-4DB2-BD59-A6C34878D82A}">
                    <a16:rowId xmlns:a16="http://schemas.microsoft.com/office/drawing/2014/main" val="1557189371"/>
                  </a:ext>
                </a:extLst>
              </a:tr>
              <a:tr h="171238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err="1">
                          <a:effectLst/>
                        </a:rPr>
                        <a:t>Linkedin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 rtl="0" eaLnBrk="1" fontAlgn="ctr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https://www.linkedin.com/in/murat-simsek-32a7b220/</a:t>
                      </a:r>
                    </a:p>
                  </a:txBody>
                  <a:tcPr marL="68580" marR="68580" marT="762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https://www.linkedin.com/in/anas-youssef-62137370/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 defTabSz="914400" rtl="0" eaLnBrk="1" fontAlgn="ctr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https://www.linkedin.com/in/sayedeldawy</a:t>
                      </a:r>
                    </a:p>
                  </a:txBody>
                  <a:tcPr marL="68580" marR="68580" marT="7620" marB="0" anchor="ctr"/>
                </a:tc>
                <a:extLst>
                  <a:ext uri="{0D108BD9-81ED-4DB2-BD59-A6C34878D82A}">
                    <a16:rowId xmlns:a16="http://schemas.microsoft.com/office/drawing/2014/main" val="277693808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66854F67-2AED-2D6D-8EFD-738DCDCEE6C4}"/>
              </a:ext>
            </a:extLst>
          </p:cNvPr>
          <p:cNvSpPr txBox="1"/>
          <p:nvPr/>
        </p:nvSpPr>
        <p:spPr>
          <a:xfrm>
            <a:off x="7223760" y="163679"/>
            <a:ext cx="47235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Beta Release-</a:t>
            </a:r>
            <a:r>
              <a:rPr lang="en-US" sz="1800" dirty="0">
                <a:solidFill>
                  <a:schemeClr val="tx1"/>
                </a:solidFill>
                <a:effectLst/>
              </a:rPr>
              <a:t>Basma Abd-</a:t>
            </a:r>
            <a:r>
              <a:rPr lang="en-US" sz="1800" dirty="0" err="1">
                <a:solidFill>
                  <a:schemeClr val="tx1"/>
                </a:solidFill>
                <a:effectLst/>
              </a:rPr>
              <a:t>Elwahab</a:t>
            </a:r>
            <a:r>
              <a:rPr lang="en-US" dirty="0"/>
              <a:t> </a:t>
            </a:r>
            <a:r>
              <a:rPr lang="en-LB" dirty="0"/>
              <a:t>– </a:t>
            </a:r>
            <a:r>
              <a:rPr lang="en-US" sz="1800" dirty="0">
                <a:effectLst/>
              </a:rPr>
              <a:t>300327209</a:t>
            </a:r>
          </a:p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02BAB3B-6FB6-565A-9976-304C0184C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/>
          <a:p>
            <a:fld id="{DBB2AB8C-5912-42DD-B55B-1D302D63209E}" type="slidenum">
              <a:rPr lang="en-US" sz="2000"/>
              <a:pPr/>
              <a:t>6</a:t>
            </a:fld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774729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24759-91DB-9681-ED68-9707E6CAF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Project Walkthrough</a:t>
            </a:r>
            <a:r>
              <a:rPr lang="en-US" sz="3200" dirty="0"/>
              <a:t>(part 1.0: Baseline model)</a:t>
            </a:r>
            <a:r>
              <a:rPr 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28C4309-8D91-B2DB-AD69-BB97800FCAB9}"/>
              </a:ext>
            </a:extLst>
          </p:cNvPr>
          <p:cNvSpPr txBox="1"/>
          <p:nvPr/>
        </p:nvSpPr>
        <p:spPr>
          <a:xfrm>
            <a:off x="2230017" y="5961478"/>
            <a:ext cx="80616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Flow chart of failure detection and classification (Multi-class classification)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D233C5-1CC4-A775-C796-9B20FEBFFDA8}"/>
              </a:ext>
            </a:extLst>
          </p:cNvPr>
          <p:cNvSpPr txBox="1"/>
          <p:nvPr/>
        </p:nvSpPr>
        <p:spPr>
          <a:xfrm>
            <a:off x="7223760" y="163679"/>
            <a:ext cx="47235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Beta Release-</a:t>
            </a:r>
            <a:r>
              <a:rPr lang="en-US" sz="1800" dirty="0">
                <a:solidFill>
                  <a:schemeClr val="tx1"/>
                </a:solidFill>
                <a:effectLst/>
              </a:rPr>
              <a:t>Basma Abd-</a:t>
            </a:r>
            <a:r>
              <a:rPr lang="en-US" sz="1800" dirty="0" err="1">
                <a:solidFill>
                  <a:schemeClr val="tx1"/>
                </a:solidFill>
                <a:effectLst/>
              </a:rPr>
              <a:t>Elwahab</a:t>
            </a:r>
            <a:r>
              <a:rPr lang="en-US" dirty="0"/>
              <a:t> </a:t>
            </a:r>
            <a:r>
              <a:rPr lang="en-LB" dirty="0"/>
              <a:t>– </a:t>
            </a:r>
            <a:r>
              <a:rPr lang="en-US" sz="1800" dirty="0">
                <a:effectLst/>
              </a:rPr>
              <a:t>300327209</a:t>
            </a:r>
          </a:p>
          <a:p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8D41330-CDC4-FB70-0133-1DC60F558AF2}"/>
              </a:ext>
            </a:extLst>
          </p:cNvPr>
          <p:cNvGrpSpPr/>
          <p:nvPr/>
        </p:nvGrpSpPr>
        <p:grpSpPr>
          <a:xfrm>
            <a:off x="1548883" y="1766973"/>
            <a:ext cx="8963003" cy="4240860"/>
            <a:chOff x="1548883" y="1766973"/>
            <a:chExt cx="8963003" cy="424086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229A41B-6214-AD76-6660-61731AEE082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48883" y="1766973"/>
              <a:ext cx="8963003" cy="424086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5025231-4B1E-B0E3-EC19-39A7DD35616A}"/>
                </a:ext>
              </a:extLst>
            </p:cNvPr>
            <p:cNvSpPr txBox="1"/>
            <p:nvPr/>
          </p:nvSpPr>
          <p:spPr>
            <a:xfrm>
              <a:off x="6969967" y="1854446"/>
              <a:ext cx="16048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Baseline model</a:t>
              </a:r>
            </a:p>
          </p:txBody>
        </p:sp>
      </p:grp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1D88B63-6D0C-575B-8C1D-3D42DC781F2A}"/>
              </a:ext>
            </a:extLst>
          </p:cNvPr>
          <p:cNvCxnSpPr>
            <a:cxnSpLocks/>
          </p:cNvCxnSpPr>
          <p:nvPr/>
        </p:nvCxnSpPr>
        <p:spPr>
          <a:xfrm>
            <a:off x="7750006" y="2223778"/>
            <a:ext cx="0" cy="98011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ACBA774-A94C-AE47-0206-CBA22A3379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/>
          <a:p>
            <a:fld id="{DBB2AB8C-5912-42DD-B55B-1D302D63209E}" type="slidenum">
              <a:rPr lang="en-US" sz="2000"/>
              <a:pPr/>
              <a:t>7</a:t>
            </a:fld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647441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24759-91DB-9681-ED68-9707E6CAF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Project Walkthrough</a:t>
            </a:r>
            <a:r>
              <a:rPr lang="en-US" sz="3200" dirty="0"/>
              <a:t>(part 1.1: cascaded modeling)</a:t>
            </a:r>
            <a:r>
              <a:rPr 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28C4309-8D91-B2DB-AD69-BB97800FCAB9}"/>
              </a:ext>
            </a:extLst>
          </p:cNvPr>
          <p:cNvSpPr txBox="1"/>
          <p:nvPr/>
        </p:nvSpPr>
        <p:spPr>
          <a:xfrm>
            <a:off x="2304507" y="5961478"/>
            <a:ext cx="75829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Flow chart of failure detection and classification (cascaded modeling)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CEBFEC-E6A3-4A5E-A0A1-9C86BA9031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670" y="1762162"/>
            <a:ext cx="9961984" cy="430606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5EE895F-8AD2-17EE-F465-06D4EABE8AE5}"/>
              </a:ext>
            </a:extLst>
          </p:cNvPr>
          <p:cNvSpPr txBox="1"/>
          <p:nvPr/>
        </p:nvSpPr>
        <p:spPr>
          <a:xfrm>
            <a:off x="7223760" y="163679"/>
            <a:ext cx="47235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Beta Release-</a:t>
            </a:r>
            <a:r>
              <a:rPr lang="en-US" sz="1800" dirty="0">
                <a:solidFill>
                  <a:schemeClr val="tx1"/>
                </a:solidFill>
                <a:effectLst/>
              </a:rPr>
              <a:t>Basma Abd-</a:t>
            </a:r>
            <a:r>
              <a:rPr lang="en-US" sz="1800" dirty="0" err="1">
                <a:solidFill>
                  <a:schemeClr val="tx1"/>
                </a:solidFill>
                <a:effectLst/>
              </a:rPr>
              <a:t>Elwahab</a:t>
            </a:r>
            <a:r>
              <a:rPr lang="en-US" dirty="0"/>
              <a:t> </a:t>
            </a:r>
            <a:r>
              <a:rPr lang="en-LB" dirty="0"/>
              <a:t>– </a:t>
            </a:r>
            <a:r>
              <a:rPr lang="en-US" sz="1800" dirty="0">
                <a:effectLst/>
              </a:rPr>
              <a:t>300327209</a:t>
            </a:r>
          </a:p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DBE5FE7-BD25-42D8-CD12-CD542093F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/>
          <a:p>
            <a:fld id="{DBB2AB8C-5912-42DD-B55B-1D302D63209E}" type="slidenum">
              <a:rPr lang="en-US" sz="2000"/>
              <a:pPr/>
              <a:t>8</a:t>
            </a:fld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2578961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5017</TotalTime>
  <Words>2445</Words>
  <Application>Microsoft Office PowerPoint</Application>
  <PresentationFormat>Widescreen</PresentationFormat>
  <Paragraphs>489</Paragraphs>
  <Slides>54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59" baseType="lpstr">
      <vt:lpstr>Arial</vt:lpstr>
      <vt:lpstr>Calibri</vt:lpstr>
      <vt:lpstr>Calibri Light</vt:lpstr>
      <vt:lpstr>Wingdings</vt:lpstr>
      <vt:lpstr>Retrospect</vt:lpstr>
      <vt:lpstr>PowerPoint Presentation</vt:lpstr>
      <vt:lpstr>Table of contents</vt:lpstr>
      <vt:lpstr>Problem Definition</vt:lpstr>
      <vt:lpstr>Problem Definition 1 (Failure detection and classification)</vt:lpstr>
      <vt:lpstr>Problem Definition 2 (5G network optimization)</vt:lpstr>
      <vt:lpstr>Potential Benefits to Sponsor/Users:</vt:lpstr>
      <vt:lpstr>Project Guidance:</vt:lpstr>
      <vt:lpstr>Project Walkthrough(part 1.0: Baseline model):</vt:lpstr>
      <vt:lpstr>Project Walkthrough(part 1.1: cascaded modeling):</vt:lpstr>
      <vt:lpstr>Project Walkthrough(part 1.2: clustering modeling):</vt:lpstr>
      <vt:lpstr>Project Walkthrough(part 2: beamforming selection):</vt:lpstr>
      <vt:lpstr>Critical requirements 1:</vt:lpstr>
      <vt:lpstr>Solutions 1: </vt:lpstr>
      <vt:lpstr>Baseline models:</vt:lpstr>
      <vt:lpstr>Solutions 1  (Cascaded model – binary classification model): </vt:lpstr>
      <vt:lpstr>Solutions 1  (Cascaded model – binary classification model):</vt:lpstr>
      <vt:lpstr>Solutions 1  (Cascaded model – binary classification model):  </vt:lpstr>
      <vt:lpstr>Solutions 1  (Cascaded model – multi class classification on failure data): </vt:lpstr>
      <vt:lpstr>Solutions 1  (Cascaded model – multi class classification on failure data): </vt:lpstr>
      <vt:lpstr>Solutions 1  (Cascaded model – multi class classification on failure data):  </vt:lpstr>
      <vt:lpstr>Solutions 1  (Comparison between cascaded modeling and baseline model): </vt:lpstr>
      <vt:lpstr>Critical requirements 2:</vt:lpstr>
      <vt:lpstr>Solutions 2(agglomerative model): </vt:lpstr>
      <vt:lpstr>Solutions 2 (champion agglomerative model roots and results): </vt:lpstr>
      <vt:lpstr>Solutions 2(champion agglomerative model results): </vt:lpstr>
      <vt:lpstr>Solutions 2(champion agglomerative model results): </vt:lpstr>
      <vt:lpstr>Solutions 2 (DBSCAN model): </vt:lpstr>
      <vt:lpstr>Solutions 2(champion DBSCAN model results): </vt:lpstr>
      <vt:lpstr>Solutions 2(champion DBSCAN model results): </vt:lpstr>
      <vt:lpstr>Solutions 2(champion DBSCAN model results): </vt:lpstr>
      <vt:lpstr>Solutions 2(model architecture for beam forming selection): </vt:lpstr>
      <vt:lpstr>Critical requirements 3 :</vt:lpstr>
      <vt:lpstr>Solutions 3(One vs all method for multi class classification (failure data)):</vt:lpstr>
      <vt:lpstr>Solutions 3 (GMM model in clustering modeling and evaluation for tabular data):</vt:lpstr>
      <vt:lpstr>Solutions 3 (K-means model in clustering modeling and evaluation for tabular data):</vt:lpstr>
      <vt:lpstr>Solutions 3 (Results of cluster 0 in classification modeling using XGboost):</vt:lpstr>
      <vt:lpstr>Solutions 3 (K-means model for clustering modeling and evaluation for tabular data):</vt:lpstr>
      <vt:lpstr>Solutions 3 (Clustering modeling with K-means model combined with classification modeling with XGboost model evaluation compared with cascaded modeling):</vt:lpstr>
      <vt:lpstr>Critical requirements 4:</vt:lpstr>
      <vt:lpstr>Solutions 4  (Model training of beam forming selection): </vt:lpstr>
      <vt:lpstr>Solutions 4  (Model evaluation of beam forming selection): </vt:lpstr>
      <vt:lpstr>Solutions 4  (Model results of beam forming selection): </vt:lpstr>
      <vt:lpstr>Solutions 4  (Federated learning architecture): </vt:lpstr>
      <vt:lpstr>Solutions 4  (Model results of beam forming selection): </vt:lpstr>
      <vt:lpstr>Solutions 4  (web application structure for beam forming model): </vt:lpstr>
      <vt:lpstr>Critical requirements 5:</vt:lpstr>
      <vt:lpstr>Solution 5.1(Deploying cascaded model on AWS):</vt:lpstr>
      <vt:lpstr>Solution 5.1(screenshots):</vt:lpstr>
      <vt:lpstr>Solution 5.2(Deploying beam forming selection model on AWS):</vt:lpstr>
      <vt:lpstr>Solution 5.2(screenshots):</vt:lpstr>
      <vt:lpstr>Deployment Considerations: </vt:lpstr>
      <vt:lpstr>Deployment Considerations: </vt:lpstr>
      <vt:lpstr>Future work: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Ali El-Sherif</dc:creator>
  <cp:lastModifiedBy>Ali Elsherif</cp:lastModifiedBy>
  <cp:revision>345</cp:revision>
  <dcterms:created xsi:type="dcterms:W3CDTF">2022-06-19T09:16:37Z</dcterms:created>
  <dcterms:modified xsi:type="dcterms:W3CDTF">2023-01-08T01:09:51Z</dcterms:modified>
</cp:coreProperties>
</file>